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95" r:id="rId7"/>
    <p:sldId id="297" r:id="rId8"/>
    <p:sldId id="296" r:id="rId9"/>
    <p:sldId id="300" r:id="rId10"/>
    <p:sldId id="299" r:id="rId11"/>
    <p:sldId id="301" r:id="rId12"/>
    <p:sldId id="302" r:id="rId13"/>
    <p:sldId id="298" r:id="rId14"/>
    <p:sldId id="288" r:id="rId15"/>
    <p:sldId id="287" r:id="rId16"/>
    <p:sldId id="303" r:id="rId17"/>
    <p:sldId id="291" r:id="rId18"/>
    <p:sldId id="290" r:id="rId19"/>
    <p:sldId id="259" r:id="rId20"/>
  </p:sldIdLst>
  <p:sldSz cx="9144000" cy="6858000" type="screen4x3"/>
  <p:notesSz cx="6797675" cy="987425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EA4B2"/>
    <a:srgbClr val="FF0066"/>
    <a:srgbClr val="36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de Operación</a:t>
            </a:r>
          </a:p>
          <a:p>
            <a:pPr>
              <a:defRPr/>
            </a:pPr>
            <a:r>
              <a:rPr lang="en-US" sz="1600" b="1" i="0" kern="1200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Trimetre de 2019</a:t>
            </a:r>
          </a:p>
          <a:p>
            <a:pPr>
              <a:defRPr/>
            </a:pPr>
            <a:r>
              <a:rPr lang="en-US" sz="1600" b="1" i="0" kern="1200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sz="1400" b="1" i="0" kern="1200" spc="0" baseline="0">
                <a:solidFill>
                  <a:schemeClr val="tx1"/>
                </a:solidFill>
                <a:effectLst/>
                <a:latin typeface="+mn-lt"/>
                <a:cs typeface="+mn-cs"/>
              </a:rPr>
              <a:t> Cursos impartidos</a:t>
            </a:r>
            <a:r>
              <a:rPr lang="en-US" sz="1400" b="1" i="0" kern="1200" spc="0" baseline="0">
                <a:solidFill>
                  <a:schemeClr val="tx1"/>
                </a:solidFill>
                <a:effectLst/>
              </a:rPr>
              <a:t> por </a:t>
            </a:r>
            <a:r>
              <a:rPr lang="en-US" sz="1600" b="1" i="0" kern="1200" spc="0" baseline="0">
                <a:solidFill>
                  <a:schemeClr val="tx1"/>
                </a:solidFill>
                <a:effectLst/>
              </a:rPr>
              <a:t>13</a:t>
            </a:r>
            <a:r>
              <a:rPr lang="en-US" sz="1400" b="1" i="0" kern="1200" spc="0" baseline="0">
                <a:solidFill>
                  <a:schemeClr val="tx1"/>
                </a:solidFill>
                <a:effectLst/>
              </a:rPr>
              <a:t> Instructores a </a:t>
            </a:r>
            <a:r>
              <a:rPr lang="en-US" sz="1600" b="1" i="0" kern="1200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5,022 </a:t>
            </a:r>
            <a:r>
              <a:rPr lang="en-US" sz="1400" b="1" i="0" kern="1200" spc="0" baseline="0">
                <a:solidFill>
                  <a:schemeClr val="tx1"/>
                </a:solidFill>
                <a:effectLst/>
              </a:rPr>
              <a:t>Participantes.</a:t>
            </a:r>
            <a:endParaRPr lang="es-MX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0539082659624789"/>
          <c:y val="2.202556948113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PartxCurxInst!$C$7:$C$19</c:f>
              <c:strCache>
                <c:ptCount val="13"/>
                <c:pt idx="0">
                  <c:v>Alan M. González Jaimes</c:v>
                </c:pt>
                <c:pt idx="1">
                  <c:v>César Fernández González</c:v>
                </c:pt>
                <c:pt idx="2">
                  <c:v>David Guzmán Corroviñas</c:v>
                </c:pt>
                <c:pt idx="3">
                  <c:v>Dayana Sevilla Osornio</c:v>
                </c:pt>
                <c:pt idx="4">
                  <c:v>Francisco Mejía Carpinteyro</c:v>
                </c:pt>
                <c:pt idx="5">
                  <c:v>Gabriela Téllez Hernández</c:v>
                </c:pt>
                <c:pt idx="6">
                  <c:v>José Luis Mejía Orozco</c:v>
                </c:pt>
                <c:pt idx="7">
                  <c:v>José Niche Hernández Zavaleta</c:v>
                </c:pt>
                <c:pt idx="8">
                  <c:v>Lucero Quintero Oliver</c:v>
                </c:pt>
                <c:pt idx="9">
                  <c:v>María Elena Cuevas</c:v>
                </c:pt>
                <c:pt idx="10">
                  <c:v>María Laura Castelazo Días Leal</c:v>
                </c:pt>
                <c:pt idx="11">
                  <c:v>María Teresa Jiménez Rodríguez</c:v>
                </c:pt>
                <c:pt idx="12">
                  <c:v>Marina Alicia San Martín Rebolloso</c:v>
                </c:pt>
              </c:strCache>
            </c:strRef>
          </c:cat>
          <c:val>
            <c:numRef>
              <c:f>PartxCurxInst!$D$7:$D$19</c:f>
              <c:numCache>
                <c:formatCode>General</c:formatCode>
                <c:ptCount val="13"/>
                <c:pt idx="0">
                  <c:v>32</c:v>
                </c:pt>
                <c:pt idx="1">
                  <c:v>18</c:v>
                </c:pt>
                <c:pt idx="2">
                  <c:v>1</c:v>
                </c:pt>
                <c:pt idx="3">
                  <c:v>18</c:v>
                </c:pt>
                <c:pt idx="4">
                  <c:v>17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1</c:v>
                </c:pt>
                <c:pt idx="10">
                  <c:v>2</c:v>
                </c:pt>
                <c:pt idx="11">
                  <c:v>6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F-4B0E-9889-33F000265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810840"/>
        <c:axId val="160811224"/>
        <c:axId val="0"/>
      </c:bar3DChart>
      <c:catAx>
        <c:axId val="16081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0811224"/>
        <c:crosses val="autoZero"/>
        <c:auto val="1"/>
        <c:lblAlgn val="ctr"/>
        <c:lblOffset val="100"/>
        <c:noMultiLvlLbl val="0"/>
      </c:catAx>
      <c:valAx>
        <c:axId val="16081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081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E176D-B7D4-4F23-A2B0-A78147893F9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6CF6998-310D-428D-9887-AF249C20C580}">
      <dgm:prSet phldrT="[Texto]" phldr="0" custT="1"/>
      <dgm:spPr/>
      <dgm:t>
        <a:bodyPr/>
        <a:lstStyle/>
        <a:p>
          <a:r>
            <a:rPr lang="es-MX" sz="2000" b="1" i="0" u="none" strike="noStrike" cap="none" baseline="0" noProof="0" dirty="0">
              <a:latin typeface="Calibri"/>
              <a:cs typeface="Calibri"/>
            </a:rPr>
            <a:t>Capacitación</a:t>
          </a:r>
          <a:endParaRPr lang="es-MX" sz="2000" b="1" i="0" u="none" strike="noStrike" cap="none" baseline="0" noProof="0" dirty="0">
            <a:solidFill>
              <a:srgbClr val="010000"/>
            </a:solidFill>
            <a:latin typeface="Calibri"/>
            <a:cs typeface="Calibri"/>
          </a:endParaRPr>
        </a:p>
      </dgm:t>
    </dgm:pt>
    <dgm:pt modelId="{DF4824E4-DD2B-4F01-87AD-BEBA94D55E86}" type="parTrans" cxnId="{BAD1A726-6D7E-43D0-B9F4-CDA510DAF73A}">
      <dgm:prSet/>
      <dgm:spPr/>
      <dgm:t>
        <a:bodyPr/>
        <a:lstStyle/>
        <a:p>
          <a:endParaRPr lang="es-MX" sz="2000"/>
        </a:p>
      </dgm:t>
    </dgm:pt>
    <dgm:pt modelId="{6F8256D1-6DE7-4732-977C-13DFDC1EED09}" type="sibTrans" cxnId="{BAD1A726-6D7E-43D0-B9F4-CDA510DAF73A}">
      <dgm:prSet/>
      <dgm:spPr/>
      <dgm:t>
        <a:bodyPr/>
        <a:lstStyle/>
        <a:p>
          <a:endParaRPr lang="es-MX" sz="2000"/>
        </a:p>
      </dgm:t>
    </dgm:pt>
    <dgm:pt modelId="{4C33B8A1-6D54-4060-828B-3E2AE04FC78B}">
      <dgm:prSet phldrT="[Texto]" phldr="0" custT="1"/>
      <dgm:spPr/>
      <dgm:t>
        <a:bodyPr/>
        <a:lstStyle/>
        <a:p>
          <a:pPr rtl="0"/>
          <a:r>
            <a:rPr lang="es-MX" sz="2000" b="1" dirty="0">
              <a:latin typeface="Calibri"/>
            </a:rPr>
            <a:t>Fomento a la cultura de la transparecnia</a:t>
          </a:r>
          <a:endParaRPr lang="es-MX" sz="2000" b="1" dirty="0"/>
        </a:p>
      </dgm:t>
    </dgm:pt>
    <dgm:pt modelId="{5909D499-07C1-4D0A-A9FA-01200FB944BA}" type="parTrans" cxnId="{B65B90B0-EF3E-4A41-A3B0-7A1D7AD3390A}">
      <dgm:prSet/>
      <dgm:spPr/>
      <dgm:t>
        <a:bodyPr/>
        <a:lstStyle/>
        <a:p>
          <a:endParaRPr lang="es-MX" sz="2000"/>
        </a:p>
      </dgm:t>
    </dgm:pt>
    <dgm:pt modelId="{1BE39D2C-4E98-4A86-A7BB-2B680C5DC6E1}" type="sibTrans" cxnId="{B65B90B0-EF3E-4A41-A3B0-7A1D7AD3390A}">
      <dgm:prSet/>
      <dgm:spPr/>
      <dgm:t>
        <a:bodyPr/>
        <a:lstStyle/>
        <a:p>
          <a:endParaRPr lang="es-MX" sz="2000"/>
        </a:p>
      </dgm:t>
    </dgm:pt>
    <dgm:pt modelId="{D56CDBE9-8987-4592-81F5-8667C1DF2E89}">
      <dgm:prSet phldrT="[Texto]" phldr="0" custT="1"/>
      <dgm:spPr/>
      <dgm:t>
        <a:bodyPr/>
        <a:lstStyle/>
        <a:p>
          <a:pPr rtl="0"/>
          <a:r>
            <a:rPr lang="es-MX" sz="2000" b="1" dirty="0">
              <a:latin typeface="Calibri"/>
            </a:rPr>
            <a:t>Notificar al </a:t>
          </a:r>
          <a:r>
            <a:rPr lang="es-MX" sz="2000" b="1" dirty="0" err="1">
              <a:latin typeface="Calibri"/>
            </a:rPr>
            <a:t>Info</a:t>
          </a:r>
          <a:r>
            <a:rPr lang="es-MX" sz="2000" b="1" dirty="0">
              <a:latin typeface="Calibri"/>
            </a:rPr>
            <a:t> sobre sus acciones de capacitación para programarlas en el sistema</a:t>
          </a:r>
          <a:endParaRPr lang="es-MX" sz="2000" b="1" dirty="0"/>
        </a:p>
      </dgm:t>
    </dgm:pt>
    <dgm:pt modelId="{4279B306-A585-451B-92A1-26FF8B303E36}" type="parTrans" cxnId="{050E3FBE-4488-4C6E-A4DE-9C7C01A2A7F0}">
      <dgm:prSet/>
      <dgm:spPr/>
      <dgm:t>
        <a:bodyPr/>
        <a:lstStyle/>
        <a:p>
          <a:endParaRPr lang="es-MX" sz="2000"/>
        </a:p>
      </dgm:t>
    </dgm:pt>
    <dgm:pt modelId="{A977E452-4098-4908-BB0C-B76342DAD023}" type="sibTrans" cxnId="{050E3FBE-4488-4C6E-A4DE-9C7C01A2A7F0}">
      <dgm:prSet/>
      <dgm:spPr/>
      <dgm:t>
        <a:bodyPr/>
        <a:lstStyle/>
        <a:p>
          <a:endParaRPr lang="es-MX" sz="2000"/>
        </a:p>
      </dgm:t>
    </dgm:pt>
    <dgm:pt modelId="{19D6BE37-0157-4559-B023-F50EE2A367F7}">
      <dgm:prSet phldrT="[Texto]" phldr="0" custT="1"/>
      <dgm:spPr/>
      <dgm:t>
        <a:bodyPr/>
        <a:lstStyle/>
        <a:p>
          <a:pPr rtl="0"/>
          <a:r>
            <a:rPr lang="es-MX" sz="2000" b="1" dirty="0">
              <a:latin typeface="Calibri"/>
            </a:rPr>
            <a:t>Retroalimentación sobre sus experiencias</a:t>
          </a:r>
          <a:endParaRPr lang="es-MX" sz="2000" b="1" dirty="0"/>
        </a:p>
      </dgm:t>
    </dgm:pt>
    <dgm:pt modelId="{085E1A4B-560D-4962-8E9A-F5833FEFB76E}" type="parTrans" cxnId="{6767185A-6952-43C0-B1EF-49C7A23B03BB}">
      <dgm:prSet/>
      <dgm:spPr/>
      <dgm:t>
        <a:bodyPr/>
        <a:lstStyle/>
        <a:p>
          <a:endParaRPr lang="es-MX" sz="2000"/>
        </a:p>
      </dgm:t>
    </dgm:pt>
    <dgm:pt modelId="{A2364304-A537-4388-BA8F-1980DD7A25C9}" type="sibTrans" cxnId="{6767185A-6952-43C0-B1EF-49C7A23B03BB}">
      <dgm:prSet/>
      <dgm:spPr/>
      <dgm:t>
        <a:bodyPr/>
        <a:lstStyle/>
        <a:p>
          <a:endParaRPr lang="es-MX" sz="2000"/>
        </a:p>
      </dgm:t>
    </dgm:pt>
    <dgm:pt modelId="{ADA088AE-9341-4F8B-A062-9DDFC402A29C}" type="pres">
      <dgm:prSet presAssocID="{8C8E176D-B7D4-4F23-A2B0-A78147893F98}" presName="Name0" presStyleCnt="0">
        <dgm:presLayoutVars>
          <dgm:dir/>
          <dgm:resizeHandles val="exact"/>
        </dgm:presLayoutVars>
      </dgm:prSet>
      <dgm:spPr/>
    </dgm:pt>
    <dgm:pt modelId="{D788483A-C1F6-4BCE-934F-F75E4C07A28B}" type="pres">
      <dgm:prSet presAssocID="{A6CF6998-310D-428D-9887-AF249C20C580}" presName="node" presStyleLbl="node1" presStyleIdx="0" presStyleCnt="4">
        <dgm:presLayoutVars>
          <dgm:bulletEnabled val="1"/>
        </dgm:presLayoutVars>
      </dgm:prSet>
      <dgm:spPr/>
    </dgm:pt>
    <dgm:pt modelId="{90DFBD4B-CE03-4B4F-BADA-3011F2975ECB}" type="pres">
      <dgm:prSet presAssocID="{6F8256D1-6DE7-4732-977C-13DFDC1EED09}" presName="sibTrans" presStyleCnt="0"/>
      <dgm:spPr/>
    </dgm:pt>
    <dgm:pt modelId="{69CF7A88-1D45-414B-8365-4A4D2351BDDA}" type="pres">
      <dgm:prSet presAssocID="{4C33B8A1-6D54-4060-828B-3E2AE04FC78B}" presName="node" presStyleLbl="node1" presStyleIdx="1" presStyleCnt="4">
        <dgm:presLayoutVars>
          <dgm:bulletEnabled val="1"/>
        </dgm:presLayoutVars>
      </dgm:prSet>
      <dgm:spPr/>
    </dgm:pt>
    <dgm:pt modelId="{06BFBA11-1112-4AEC-ADF9-6A985BE29B80}" type="pres">
      <dgm:prSet presAssocID="{1BE39D2C-4E98-4A86-A7BB-2B680C5DC6E1}" presName="sibTrans" presStyleCnt="0"/>
      <dgm:spPr/>
    </dgm:pt>
    <dgm:pt modelId="{6BF61F2C-A6EA-4E32-A180-9254B1B52030}" type="pres">
      <dgm:prSet presAssocID="{D56CDBE9-8987-4592-81F5-8667C1DF2E89}" presName="node" presStyleLbl="node1" presStyleIdx="2" presStyleCnt="4">
        <dgm:presLayoutVars>
          <dgm:bulletEnabled val="1"/>
        </dgm:presLayoutVars>
      </dgm:prSet>
      <dgm:spPr/>
    </dgm:pt>
    <dgm:pt modelId="{FCB3C576-DC18-4CE1-AEF4-84881C0269F7}" type="pres">
      <dgm:prSet presAssocID="{A977E452-4098-4908-BB0C-B76342DAD023}" presName="sibTrans" presStyleCnt="0"/>
      <dgm:spPr/>
    </dgm:pt>
    <dgm:pt modelId="{2318957B-B8BA-48D1-9E5F-8F4D7BABE00B}" type="pres">
      <dgm:prSet presAssocID="{19D6BE37-0157-4559-B023-F50EE2A367F7}" presName="node" presStyleLbl="node1" presStyleIdx="3" presStyleCnt="4">
        <dgm:presLayoutVars>
          <dgm:bulletEnabled val="1"/>
        </dgm:presLayoutVars>
      </dgm:prSet>
      <dgm:spPr/>
    </dgm:pt>
  </dgm:ptLst>
  <dgm:cxnLst>
    <dgm:cxn modelId="{CCC25B25-FB5B-4726-83A0-75A51607D804}" type="presOf" srcId="{A6CF6998-310D-428D-9887-AF249C20C580}" destId="{D788483A-C1F6-4BCE-934F-F75E4C07A28B}" srcOrd="0" destOrd="0" presId="urn:microsoft.com/office/officeart/2005/8/layout/hList6"/>
    <dgm:cxn modelId="{BAD1A726-6D7E-43D0-B9F4-CDA510DAF73A}" srcId="{8C8E176D-B7D4-4F23-A2B0-A78147893F98}" destId="{A6CF6998-310D-428D-9887-AF249C20C580}" srcOrd="0" destOrd="0" parTransId="{DF4824E4-DD2B-4F01-87AD-BEBA94D55E86}" sibTransId="{6F8256D1-6DE7-4732-977C-13DFDC1EED09}"/>
    <dgm:cxn modelId="{87E52040-285B-4739-8C99-FF45C81E83A0}" type="presOf" srcId="{4C33B8A1-6D54-4060-828B-3E2AE04FC78B}" destId="{69CF7A88-1D45-414B-8365-4A4D2351BDDA}" srcOrd="0" destOrd="0" presId="urn:microsoft.com/office/officeart/2005/8/layout/hList6"/>
    <dgm:cxn modelId="{6767185A-6952-43C0-B1EF-49C7A23B03BB}" srcId="{8C8E176D-B7D4-4F23-A2B0-A78147893F98}" destId="{19D6BE37-0157-4559-B023-F50EE2A367F7}" srcOrd="3" destOrd="0" parTransId="{085E1A4B-560D-4962-8E9A-F5833FEFB76E}" sibTransId="{A2364304-A537-4388-BA8F-1980DD7A25C9}"/>
    <dgm:cxn modelId="{896B039C-A746-42A2-820B-7D18B94EEDFD}" type="presOf" srcId="{8C8E176D-B7D4-4F23-A2B0-A78147893F98}" destId="{ADA088AE-9341-4F8B-A062-9DDFC402A29C}" srcOrd="0" destOrd="0" presId="urn:microsoft.com/office/officeart/2005/8/layout/hList6"/>
    <dgm:cxn modelId="{60EDC99C-7EE1-477F-B7DF-52C97A531ED0}" type="presOf" srcId="{D56CDBE9-8987-4592-81F5-8667C1DF2E89}" destId="{6BF61F2C-A6EA-4E32-A180-9254B1B52030}" srcOrd="0" destOrd="0" presId="urn:microsoft.com/office/officeart/2005/8/layout/hList6"/>
    <dgm:cxn modelId="{B65B90B0-EF3E-4A41-A3B0-7A1D7AD3390A}" srcId="{8C8E176D-B7D4-4F23-A2B0-A78147893F98}" destId="{4C33B8A1-6D54-4060-828B-3E2AE04FC78B}" srcOrd="1" destOrd="0" parTransId="{5909D499-07C1-4D0A-A9FA-01200FB944BA}" sibTransId="{1BE39D2C-4E98-4A86-A7BB-2B680C5DC6E1}"/>
    <dgm:cxn modelId="{050E3FBE-4488-4C6E-A4DE-9C7C01A2A7F0}" srcId="{8C8E176D-B7D4-4F23-A2B0-A78147893F98}" destId="{D56CDBE9-8987-4592-81F5-8667C1DF2E89}" srcOrd="2" destOrd="0" parTransId="{4279B306-A585-451B-92A1-26FF8B303E36}" sibTransId="{A977E452-4098-4908-BB0C-B76342DAD023}"/>
    <dgm:cxn modelId="{F4E19DEC-FC95-49FB-914B-ECB8355D6CFA}" type="presOf" srcId="{19D6BE37-0157-4559-B023-F50EE2A367F7}" destId="{2318957B-B8BA-48D1-9E5F-8F4D7BABE00B}" srcOrd="0" destOrd="0" presId="urn:microsoft.com/office/officeart/2005/8/layout/hList6"/>
    <dgm:cxn modelId="{20EFC878-0EB5-4F11-86CE-797F11960378}" type="presParOf" srcId="{ADA088AE-9341-4F8B-A062-9DDFC402A29C}" destId="{D788483A-C1F6-4BCE-934F-F75E4C07A28B}" srcOrd="0" destOrd="0" presId="urn:microsoft.com/office/officeart/2005/8/layout/hList6"/>
    <dgm:cxn modelId="{C3A2AF66-058F-4F5A-B58B-9AA89C9319AC}" type="presParOf" srcId="{ADA088AE-9341-4F8B-A062-9DDFC402A29C}" destId="{90DFBD4B-CE03-4B4F-BADA-3011F2975ECB}" srcOrd="1" destOrd="0" presId="urn:microsoft.com/office/officeart/2005/8/layout/hList6"/>
    <dgm:cxn modelId="{EAB9B182-788C-4A97-9392-010382BCDD33}" type="presParOf" srcId="{ADA088AE-9341-4F8B-A062-9DDFC402A29C}" destId="{69CF7A88-1D45-414B-8365-4A4D2351BDDA}" srcOrd="2" destOrd="0" presId="urn:microsoft.com/office/officeart/2005/8/layout/hList6"/>
    <dgm:cxn modelId="{4F31B43A-ACFD-4CC7-9417-C0629C7556FE}" type="presParOf" srcId="{ADA088AE-9341-4F8B-A062-9DDFC402A29C}" destId="{06BFBA11-1112-4AEC-ADF9-6A985BE29B80}" srcOrd="3" destOrd="0" presId="urn:microsoft.com/office/officeart/2005/8/layout/hList6"/>
    <dgm:cxn modelId="{8AAD6EA3-298E-4017-9202-ACF5578B55C6}" type="presParOf" srcId="{ADA088AE-9341-4F8B-A062-9DDFC402A29C}" destId="{6BF61F2C-A6EA-4E32-A180-9254B1B52030}" srcOrd="4" destOrd="0" presId="urn:microsoft.com/office/officeart/2005/8/layout/hList6"/>
    <dgm:cxn modelId="{1A995CE9-0DBD-40CA-AD12-7EE0D45230B6}" type="presParOf" srcId="{ADA088AE-9341-4F8B-A062-9DDFC402A29C}" destId="{FCB3C576-DC18-4CE1-AEF4-84881C0269F7}" srcOrd="5" destOrd="0" presId="urn:microsoft.com/office/officeart/2005/8/layout/hList6"/>
    <dgm:cxn modelId="{DA31F538-D936-42FA-AF69-7D13F515A269}" type="presParOf" srcId="{ADA088AE-9341-4F8B-A062-9DDFC402A29C}" destId="{2318957B-B8BA-48D1-9E5F-8F4D7BABE00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63807-F456-4615-B586-28442E03DEE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E026DD-3316-46D5-9152-9991213FED0B}">
      <dgm:prSet phldrT="[Texto]" custT="1"/>
      <dgm:spPr/>
      <dgm:t>
        <a:bodyPr/>
        <a:lstStyle/>
        <a:p>
          <a:r>
            <a:rPr lang="es-ES" sz="2000" b="1" dirty="0">
              <a:latin typeface="Arial Narrow" panose="020B0606020202030204" pitchFamily="34" charset="0"/>
            </a:rPr>
            <a:t>Capacitación</a:t>
          </a:r>
        </a:p>
      </dgm:t>
    </dgm:pt>
    <dgm:pt modelId="{D9566F9C-1878-47D4-A970-27B409318C7D}" type="parTrans" cxnId="{090E8E5A-4356-4260-A5B3-C78CD4364735}">
      <dgm:prSet/>
      <dgm:spPr/>
      <dgm:t>
        <a:bodyPr/>
        <a:lstStyle/>
        <a:p>
          <a:endParaRPr lang="es-ES"/>
        </a:p>
      </dgm:t>
    </dgm:pt>
    <dgm:pt modelId="{70BA64B5-3289-48E3-B02D-B54E7A6253F7}" type="sibTrans" cxnId="{090E8E5A-4356-4260-A5B3-C78CD4364735}">
      <dgm:prSet/>
      <dgm:spPr/>
      <dgm:t>
        <a:bodyPr/>
        <a:lstStyle/>
        <a:p>
          <a:endParaRPr lang="es-ES"/>
        </a:p>
      </dgm:t>
    </dgm:pt>
    <dgm:pt modelId="{7DE6AFBF-0A89-4453-9A10-1AE9ECBA8512}">
      <dgm:prSet phldrT="[Texto]" custT="1"/>
      <dgm:spPr/>
      <dgm:t>
        <a:bodyPr/>
        <a:lstStyle/>
        <a:p>
          <a:r>
            <a:rPr lang="es-ES" sz="2000" b="1" dirty="0">
              <a:latin typeface="Arial Narrow" panose="020B0606020202030204" pitchFamily="34" charset="0"/>
            </a:rPr>
            <a:t>Materiales</a:t>
          </a:r>
        </a:p>
      </dgm:t>
    </dgm:pt>
    <dgm:pt modelId="{760E83E2-E032-4BEC-A5DA-D3453BF58B5E}" type="parTrans" cxnId="{1E8F1820-11A5-4966-AA47-4CBC46495D9E}">
      <dgm:prSet/>
      <dgm:spPr/>
      <dgm:t>
        <a:bodyPr/>
        <a:lstStyle/>
        <a:p>
          <a:endParaRPr lang="es-ES"/>
        </a:p>
      </dgm:t>
    </dgm:pt>
    <dgm:pt modelId="{305533B3-BBB8-49B7-8B69-3F3F19C1B891}" type="sibTrans" cxnId="{1E8F1820-11A5-4966-AA47-4CBC46495D9E}">
      <dgm:prSet/>
      <dgm:spPr/>
      <dgm:t>
        <a:bodyPr/>
        <a:lstStyle/>
        <a:p>
          <a:endParaRPr lang="es-ES"/>
        </a:p>
      </dgm:t>
    </dgm:pt>
    <dgm:pt modelId="{BFB64C94-98DA-4B03-AE25-DFAECBD74210}">
      <dgm:prSet phldrT="[Texto]" custT="1"/>
      <dgm:spPr/>
      <dgm:t>
        <a:bodyPr/>
        <a:lstStyle/>
        <a:p>
          <a:r>
            <a:rPr lang="es-ES" sz="1800" b="1" dirty="0">
              <a:latin typeface="Arial Narrow" panose="020B0606020202030204" pitchFamily="34" charset="0"/>
            </a:rPr>
            <a:t>Presentaciones</a:t>
          </a:r>
        </a:p>
      </dgm:t>
    </dgm:pt>
    <dgm:pt modelId="{96E9B068-01C2-4877-96C2-D50F79F3742E}" type="parTrans" cxnId="{352387AA-BF27-4417-B77E-086F7A4A7363}">
      <dgm:prSet/>
      <dgm:spPr/>
      <dgm:t>
        <a:bodyPr/>
        <a:lstStyle/>
        <a:p>
          <a:endParaRPr lang="es-ES"/>
        </a:p>
      </dgm:t>
    </dgm:pt>
    <dgm:pt modelId="{F57B10C3-004F-4147-A6A2-8748955F8AD2}" type="sibTrans" cxnId="{352387AA-BF27-4417-B77E-086F7A4A7363}">
      <dgm:prSet/>
      <dgm:spPr/>
      <dgm:t>
        <a:bodyPr/>
        <a:lstStyle/>
        <a:p>
          <a:endParaRPr lang="es-ES"/>
        </a:p>
      </dgm:t>
    </dgm:pt>
    <dgm:pt modelId="{45F2E9EA-D6B5-4E60-9434-3E7D4E6D59C6}" type="pres">
      <dgm:prSet presAssocID="{95D63807-F456-4615-B586-28442E03DEE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A41F86E-AFB4-441F-95EA-9E9A3C94B63E}" type="pres">
      <dgm:prSet presAssocID="{36E026DD-3316-46D5-9152-9991213FED0B}" presName="Accent1" presStyleCnt="0"/>
      <dgm:spPr/>
    </dgm:pt>
    <dgm:pt modelId="{98F92972-8A46-48D1-A2FA-E81BBA3AD32D}" type="pres">
      <dgm:prSet presAssocID="{36E026DD-3316-46D5-9152-9991213FED0B}" presName="Accent" presStyleLbl="node1" presStyleIdx="0" presStyleCnt="3" custScaleX="113343" custScaleY="116257" custLinFactNeighborX="5344" custLinFactNeighborY="-10978"/>
      <dgm:spPr>
        <a:solidFill>
          <a:srgbClr val="1EA4B2"/>
        </a:solidFill>
      </dgm:spPr>
    </dgm:pt>
    <dgm:pt modelId="{81DA28FD-51D9-427E-B21F-D88A3A91B7DA}" type="pres">
      <dgm:prSet presAssocID="{36E026DD-3316-46D5-9152-9991213FED0B}" presName="Parent1" presStyleLbl="revTx" presStyleIdx="0" presStyleCnt="3" custScaleX="161658" custLinFactNeighborX="9810" custLinFactNeighborY="-44525">
        <dgm:presLayoutVars>
          <dgm:chMax val="1"/>
          <dgm:chPref val="1"/>
          <dgm:bulletEnabled val="1"/>
        </dgm:presLayoutVars>
      </dgm:prSet>
      <dgm:spPr/>
    </dgm:pt>
    <dgm:pt modelId="{B945B3A6-7A47-42C2-870D-0E57FCB571B5}" type="pres">
      <dgm:prSet presAssocID="{7DE6AFBF-0A89-4453-9A10-1AE9ECBA8512}" presName="Accent2" presStyleCnt="0"/>
      <dgm:spPr/>
    </dgm:pt>
    <dgm:pt modelId="{FB2E50B1-83A9-4355-B372-87CAD8ACC41F}" type="pres">
      <dgm:prSet presAssocID="{7DE6AFBF-0A89-4453-9A10-1AE9ECBA8512}" presName="Accent" presStyleLbl="node1" presStyleIdx="1" presStyleCnt="3" custScaleX="108223" custScaleY="101107"/>
      <dgm:spPr>
        <a:solidFill>
          <a:srgbClr val="FF3399"/>
        </a:solidFill>
      </dgm:spPr>
    </dgm:pt>
    <dgm:pt modelId="{5CDFB1A9-2C70-499A-B0D8-FA7E7176EC69}" type="pres">
      <dgm:prSet presAssocID="{7DE6AFBF-0A89-4453-9A10-1AE9ECBA8512}" presName="Parent2" presStyleLbl="revTx" presStyleIdx="1" presStyleCnt="3" custScaleX="160456">
        <dgm:presLayoutVars>
          <dgm:chMax val="1"/>
          <dgm:chPref val="1"/>
          <dgm:bulletEnabled val="1"/>
        </dgm:presLayoutVars>
      </dgm:prSet>
      <dgm:spPr/>
    </dgm:pt>
    <dgm:pt modelId="{ABA22D86-4E56-4982-B082-3C9AC0234194}" type="pres">
      <dgm:prSet presAssocID="{BFB64C94-98DA-4B03-AE25-DFAECBD74210}" presName="Accent3" presStyleCnt="0"/>
      <dgm:spPr/>
    </dgm:pt>
    <dgm:pt modelId="{CAB6D359-D93D-4975-A759-B27C54013774}" type="pres">
      <dgm:prSet presAssocID="{BFB64C94-98DA-4B03-AE25-DFAECBD74210}" presName="Accent" presStyleLbl="node1" presStyleIdx="2" presStyleCnt="3" custScaleX="120459" custScaleY="104637" custLinFactNeighborX="8885" custLinFactNeighborY="0"/>
      <dgm:spPr>
        <a:solidFill>
          <a:srgbClr val="1EA4B2"/>
        </a:solidFill>
      </dgm:spPr>
    </dgm:pt>
    <dgm:pt modelId="{F7D20966-1F7C-4F6A-A258-30E9D1D8A94B}" type="pres">
      <dgm:prSet presAssocID="{BFB64C94-98DA-4B03-AE25-DFAECBD74210}" presName="Parent3" presStyleLbl="revTx" presStyleIdx="2" presStyleCnt="3" custScaleX="186297" custLinFactNeighborX="13553" custLinFactNeighborY="-1568">
        <dgm:presLayoutVars>
          <dgm:chMax val="1"/>
          <dgm:chPref val="1"/>
          <dgm:bulletEnabled val="1"/>
        </dgm:presLayoutVars>
      </dgm:prSet>
      <dgm:spPr/>
    </dgm:pt>
  </dgm:ptLst>
  <dgm:cxnLst>
    <dgm:cxn modelId="{1E8F1820-11A5-4966-AA47-4CBC46495D9E}" srcId="{95D63807-F456-4615-B586-28442E03DEED}" destId="{7DE6AFBF-0A89-4453-9A10-1AE9ECBA8512}" srcOrd="1" destOrd="0" parTransId="{760E83E2-E032-4BEC-A5DA-D3453BF58B5E}" sibTransId="{305533B3-BBB8-49B7-8B69-3F3F19C1B891}"/>
    <dgm:cxn modelId="{DA9CC422-4AAA-4A7A-A617-590F091D41D5}" type="presOf" srcId="{BFB64C94-98DA-4B03-AE25-DFAECBD74210}" destId="{F7D20966-1F7C-4F6A-A258-30E9D1D8A94B}" srcOrd="0" destOrd="0" presId="urn:microsoft.com/office/officeart/2009/layout/CircleArrowProcess"/>
    <dgm:cxn modelId="{5A62A23A-9A6B-466E-A7B1-C41ECD6907C0}" type="presOf" srcId="{7DE6AFBF-0A89-4453-9A10-1AE9ECBA8512}" destId="{5CDFB1A9-2C70-499A-B0D8-FA7E7176EC69}" srcOrd="0" destOrd="0" presId="urn:microsoft.com/office/officeart/2009/layout/CircleArrowProcess"/>
    <dgm:cxn modelId="{B8719465-47D1-43DD-B603-A88AE28806ED}" type="presOf" srcId="{95D63807-F456-4615-B586-28442E03DEED}" destId="{45F2E9EA-D6B5-4E60-9434-3E7D4E6D59C6}" srcOrd="0" destOrd="0" presId="urn:microsoft.com/office/officeart/2009/layout/CircleArrowProcess"/>
    <dgm:cxn modelId="{090E8E5A-4356-4260-A5B3-C78CD4364735}" srcId="{95D63807-F456-4615-B586-28442E03DEED}" destId="{36E026DD-3316-46D5-9152-9991213FED0B}" srcOrd="0" destOrd="0" parTransId="{D9566F9C-1878-47D4-A970-27B409318C7D}" sibTransId="{70BA64B5-3289-48E3-B02D-B54E7A6253F7}"/>
    <dgm:cxn modelId="{352387AA-BF27-4417-B77E-086F7A4A7363}" srcId="{95D63807-F456-4615-B586-28442E03DEED}" destId="{BFB64C94-98DA-4B03-AE25-DFAECBD74210}" srcOrd="2" destOrd="0" parTransId="{96E9B068-01C2-4877-96C2-D50F79F3742E}" sibTransId="{F57B10C3-004F-4147-A6A2-8748955F8AD2}"/>
    <dgm:cxn modelId="{F1A1F9FE-B9B7-47C5-AD6D-DB3A65E81A7D}" type="presOf" srcId="{36E026DD-3316-46D5-9152-9991213FED0B}" destId="{81DA28FD-51D9-427E-B21F-D88A3A91B7DA}" srcOrd="0" destOrd="0" presId="urn:microsoft.com/office/officeart/2009/layout/CircleArrowProcess"/>
    <dgm:cxn modelId="{90D1C717-0AE2-4067-AE8E-D282AB5265DD}" type="presParOf" srcId="{45F2E9EA-D6B5-4E60-9434-3E7D4E6D59C6}" destId="{4A41F86E-AFB4-441F-95EA-9E9A3C94B63E}" srcOrd="0" destOrd="0" presId="urn:microsoft.com/office/officeart/2009/layout/CircleArrowProcess"/>
    <dgm:cxn modelId="{2A51050F-ED7D-443F-8135-93BB19199711}" type="presParOf" srcId="{4A41F86E-AFB4-441F-95EA-9E9A3C94B63E}" destId="{98F92972-8A46-48D1-A2FA-E81BBA3AD32D}" srcOrd="0" destOrd="0" presId="urn:microsoft.com/office/officeart/2009/layout/CircleArrowProcess"/>
    <dgm:cxn modelId="{2EEFCA91-9E78-4E84-8B25-878C41B7B64B}" type="presParOf" srcId="{45F2E9EA-D6B5-4E60-9434-3E7D4E6D59C6}" destId="{81DA28FD-51D9-427E-B21F-D88A3A91B7DA}" srcOrd="1" destOrd="0" presId="urn:microsoft.com/office/officeart/2009/layout/CircleArrowProcess"/>
    <dgm:cxn modelId="{DBD60361-CEF5-4384-8139-C544E189C834}" type="presParOf" srcId="{45F2E9EA-D6B5-4E60-9434-3E7D4E6D59C6}" destId="{B945B3A6-7A47-42C2-870D-0E57FCB571B5}" srcOrd="2" destOrd="0" presId="urn:microsoft.com/office/officeart/2009/layout/CircleArrowProcess"/>
    <dgm:cxn modelId="{90165D3C-1817-4F67-A303-22AA0F7DACBC}" type="presParOf" srcId="{B945B3A6-7A47-42C2-870D-0E57FCB571B5}" destId="{FB2E50B1-83A9-4355-B372-87CAD8ACC41F}" srcOrd="0" destOrd="0" presId="urn:microsoft.com/office/officeart/2009/layout/CircleArrowProcess"/>
    <dgm:cxn modelId="{C6F9651D-34A8-4B25-A955-0EFA7D2A1878}" type="presParOf" srcId="{45F2E9EA-D6B5-4E60-9434-3E7D4E6D59C6}" destId="{5CDFB1A9-2C70-499A-B0D8-FA7E7176EC69}" srcOrd="3" destOrd="0" presId="urn:microsoft.com/office/officeart/2009/layout/CircleArrowProcess"/>
    <dgm:cxn modelId="{DFA21D99-83CA-4225-A1D4-3F43DB639723}" type="presParOf" srcId="{45F2E9EA-D6B5-4E60-9434-3E7D4E6D59C6}" destId="{ABA22D86-4E56-4982-B082-3C9AC0234194}" srcOrd="4" destOrd="0" presId="urn:microsoft.com/office/officeart/2009/layout/CircleArrowProcess"/>
    <dgm:cxn modelId="{158EE043-4D19-4BE1-AEDC-B04DCBEBBAC8}" type="presParOf" srcId="{ABA22D86-4E56-4982-B082-3C9AC0234194}" destId="{CAB6D359-D93D-4975-A759-B27C54013774}" srcOrd="0" destOrd="0" presId="urn:microsoft.com/office/officeart/2009/layout/CircleArrowProcess"/>
    <dgm:cxn modelId="{EC99CED2-567A-4C72-8D94-537F45E248B3}" type="presParOf" srcId="{45F2E9EA-D6B5-4E60-9434-3E7D4E6D59C6}" destId="{F7D20966-1F7C-4F6A-A258-30E9D1D8A9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AEC37B-4C26-48AE-8822-D60DB674EB8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E8C9DB-0536-4F69-BB95-5472B93194B2}">
      <dgm:prSet phldrT="[Texto]"/>
      <dgm:spPr>
        <a:solidFill>
          <a:srgbClr val="1EA4B2"/>
        </a:solidFill>
      </dgm:spPr>
      <dgm:t>
        <a:bodyPr/>
        <a:lstStyle/>
        <a:p>
          <a:r>
            <a:rPr lang="es-ES" b="1" dirty="0">
              <a:solidFill>
                <a:srgbClr val="002060"/>
              </a:solidFill>
            </a:rPr>
            <a:t>Preparación</a:t>
          </a:r>
        </a:p>
      </dgm:t>
    </dgm:pt>
    <dgm:pt modelId="{097497F4-1FA7-489D-94A4-6CB0B9874A38}" type="parTrans" cxnId="{D06107C3-9644-40E2-B691-81C109154ABB}">
      <dgm:prSet/>
      <dgm:spPr/>
      <dgm:t>
        <a:bodyPr/>
        <a:lstStyle/>
        <a:p>
          <a:endParaRPr lang="es-ES"/>
        </a:p>
      </dgm:t>
    </dgm:pt>
    <dgm:pt modelId="{57C51FB3-BEEC-4A37-82F1-953BCF4EAF7E}" type="sibTrans" cxnId="{D06107C3-9644-40E2-B691-81C109154ABB}">
      <dgm:prSet/>
      <dgm:spPr/>
      <dgm:t>
        <a:bodyPr/>
        <a:lstStyle/>
        <a:p>
          <a:endParaRPr lang="es-ES"/>
        </a:p>
      </dgm:t>
    </dgm:pt>
    <dgm:pt modelId="{CE7280DF-4F6A-458C-841E-E9FF5A402DE4}">
      <dgm:prSet phldrT="[Texto]"/>
      <dgm:spPr>
        <a:solidFill>
          <a:srgbClr val="FF3399"/>
        </a:solidFill>
      </dgm:spPr>
      <dgm:t>
        <a:bodyPr/>
        <a:lstStyle/>
        <a:p>
          <a:r>
            <a:rPr lang="es-ES" b="1" dirty="0">
              <a:solidFill>
                <a:srgbClr val="002060"/>
              </a:solidFill>
            </a:rPr>
            <a:t>Agendar curso</a:t>
          </a:r>
        </a:p>
      </dgm:t>
    </dgm:pt>
    <dgm:pt modelId="{DCD9B4C2-6B0C-4002-9368-96FE7AE9D6A7}" type="parTrans" cxnId="{52D552A9-EA15-4731-8833-FC4E08D8F258}">
      <dgm:prSet/>
      <dgm:spPr/>
      <dgm:t>
        <a:bodyPr/>
        <a:lstStyle/>
        <a:p>
          <a:endParaRPr lang="es-ES"/>
        </a:p>
      </dgm:t>
    </dgm:pt>
    <dgm:pt modelId="{31291691-4892-4E7F-B757-06065482DCB8}" type="sibTrans" cxnId="{52D552A9-EA15-4731-8833-FC4E08D8F258}">
      <dgm:prSet/>
      <dgm:spPr/>
      <dgm:t>
        <a:bodyPr/>
        <a:lstStyle/>
        <a:p>
          <a:endParaRPr lang="es-ES"/>
        </a:p>
      </dgm:t>
    </dgm:pt>
    <dgm:pt modelId="{3CABAB2B-DD0E-4E6A-BC52-F88F456B6DA4}">
      <dgm:prSet phldrT="[Texto]"/>
      <dgm:spPr>
        <a:solidFill>
          <a:srgbClr val="1EA4B2"/>
        </a:solidFill>
      </dgm:spPr>
      <dgm:t>
        <a:bodyPr/>
        <a:lstStyle/>
        <a:p>
          <a:r>
            <a:rPr lang="es-ES" b="1" dirty="0">
              <a:solidFill>
                <a:srgbClr val="002060"/>
              </a:solidFill>
            </a:rPr>
            <a:t>Impartir</a:t>
          </a:r>
          <a:r>
            <a:rPr lang="es-ES" dirty="0">
              <a:solidFill>
                <a:srgbClr val="002060"/>
              </a:solidFill>
            </a:rPr>
            <a:t> </a:t>
          </a:r>
          <a:r>
            <a:rPr lang="es-ES" b="1" dirty="0">
              <a:solidFill>
                <a:srgbClr val="002060"/>
              </a:solidFill>
            </a:rPr>
            <a:t>cursos</a:t>
          </a:r>
          <a:r>
            <a:rPr lang="es-ES" dirty="0"/>
            <a:t>  </a:t>
          </a:r>
        </a:p>
      </dgm:t>
    </dgm:pt>
    <dgm:pt modelId="{AA688A55-2544-48B7-A332-F99D49F3E367}" type="parTrans" cxnId="{5E6CEAA1-5743-4802-8A0F-D3A00DEE0800}">
      <dgm:prSet/>
      <dgm:spPr/>
      <dgm:t>
        <a:bodyPr/>
        <a:lstStyle/>
        <a:p>
          <a:endParaRPr lang="es-ES"/>
        </a:p>
      </dgm:t>
    </dgm:pt>
    <dgm:pt modelId="{AE713DE2-A902-4FFF-8D09-DACCCCB42915}" type="sibTrans" cxnId="{5E6CEAA1-5743-4802-8A0F-D3A00DEE0800}">
      <dgm:prSet/>
      <dgm:spPr/>
      <dgm:t>
        <a:bodyPr/>
        <a:lstStyle/>
        <a:p>
          <a:endParaRPr lang="es-ES"/>
        </a:p>
      </dgm:t>
    </dgm:pt>
    <dgm:pt modelId="{EAF15A89-923E-4A88-9BF4-C65B3292BCDD}">
      <dgm:prSet phldrT="[Texto]"/>
      <dgm:spPr>
        <a:solidFill>
          <a:srgbClr val="FF3399"/>
        </a:solidFill>
      </dgm:spPr>
      <dgm:t>
        <a:bodyPr/>
        <a:lstStyle/>
        <a:p>
          <a:r>
            <a:rPr lang="es-ES" b="1" dirty="0">
              <a:solidFill>
                <a:srgbClr val="002060"/>
              </a:solidFill>
            </a:rPr>
            <a:t>Entrega de constancia</a:t>
          </a:r>
        </a:p>
      </dgm:t>
    </dgm:pt>
    <dgm:pt modelId="{8E662019-869B-4E4D-A05C-B9B6E1A08219}" type="parTrans" cxnId="{18EAA66E-D39C-4804-A9DE-F8E0AB88300A}">
      <dgm:prSet/>
      <dgm:spPr/>
      <dgm:t>
        <a:bodyPr/>
        <a:lstStyle/>
        <a:p>
          <a:endParaRPr lang="es-ES"/>
        </a:p>
      </dgm:t>
    </dgm:pt>
    <dgm:pt modelId="{108541A0-28D7-40A9-B5A1-BC5F240D274E}" type="sibTrans" cxnId="{18EAA66E-D39C-4804-A9DE-F8E0AB88300A}">
      <dgm:prSet/>
      <dgm:spPr/>
      <dgm:t>
        <a:bodyPr/>
        <a:lstStyle/>
        <a:p>
          <a:endParaRPr lang="es-ES"/>
        </a:p>
      </dgm:t>
    </dgm:pt>
    <dgm:pt modelId="{B2FDE529-EDBF-4FE5-8EB3-66DFF969FADD}">
      <dgm:prSet phldrT="[Texto]"/>
      <dgm:spPr>
        <a:solidFill>
          <a:srgbClr val="1EA4B2"/>
        </a:solidFill>
      </dgm:spPr>
      <dgm:t>
        <a:bodyPr/>
        <a:lstStyle/>
        <a:p>
          <a:r>
            <a:rPr lang="es-ES" b="1" dirty="0">
              <a:solidFill>
                <a:srgbClr val="002060"/>
              </a:solidFill>
            </a:rPr>
            <a:t>Iniciar con la capacitación del SO</a:t>
          </a:r>
        </a:p>
      </dgm:t>
    </dgm:pt>
    <dgm:pt modelId="{8AE8AAF5-E366-4E15-A790-0B7F4F640B06}" type="parTrans" cxnId="{7ACD1047-DEE8-461A-8D98-B06580DEBC16}">
      <dgm:prSet/>
      <dgm:spPr/>
      <dgm:t>
        <a:bodyPr/>
        <a:lstStyle/>
        <a:p>
          <a:endParaRPr lang="es-ES"/>
        </a:p>
      </dgm:t>
    </dgm:pt>
    <dgm:pt modelId="{EBBB6624-89C4-44F2-970B-878139E3D8D7}" type="sibTrans" cxnId="{7ACD1047-DEE8-461A-8D98-B06580DEBC16}">
      <dgm:prSet/>
      <dgm:spPr/>
      <dgm:t>
        <a:bodyPr/>
        <a:lstStyle/>
        <a:p>
          <a:endParaRPr lang="es-ES"/>
        </a:p>
      </dgm:t>
    </dgm:pt>
    <dgm:pt modelId="{2622397C-A6D9-4620-926D-B101A8EE4A33}" type="pres">
      <dgm:prSet presAssocID="{B6AEC37B-4C26-48AE-8822-D60DB674EB8A}" presName="Name0" presStyleCnt="0">
        <dgm:presLayoutVars>
          <dgm:dir/>
          <dgm:resizeHandles val="exact"/>
        </dgm:presLayoutVars>
      </dgm:prSet>
      <dgm:spPr/>
    </dgm:pt>
    <dgm:pt modelId="{8400829F-0042-4635-A6AD-86885E161C07}" type="pres">
      <dgm:prSet presAssocID="{2FE8C9DB-0536-4F69-BB95-5472B93194B2}" presName="node" presStyleLbl="node1" presStyleIdx="0" presStyleCnt="5">
        <dgm:presLayoutVars>
          <dgm:bulletEnabled val="1"/>
        </dgm:presLayoutVars>
      </dgm:prSet>
      <dgm:spPr/>
    </dgm:pt>
    <dgm:pt modelId="{4BF8C7B5-DFE5-4786-AD47-1BEF86EAC2A4}" type="pres">
      <dgm:prSet presAssocID="{57C51FB3-BEEC-4A37-82F1-953BCF4EAF7E}" presName="sibTrans" presStyleLbl="sibTrans1D1" presStyleIdx="0" presStyleCnt="4"/>
      <dgm:spPr/>
    </dgm:pt>
    <dgm:pt modelId="{34AD09F0-8466-4D7B-A7C6-9510E078D4F0}" type="pres">
      <dgm:prSet presAssocID="{57C51FB3-BEEC-4A37-82F1-953BCF4EAF7E}" presName="connectorText" presStyleLbl="sibTrans1D1" presStyleIdx="0" presStyleCnt="4"/>
      <dgm:spPr/>
    </dgm:pt>
    <dgm:pt modelId="{C5755A97-39F3-40CF-B9CB-30124F665D12}" type="pres">
      <dgm:prSet presAssocID="{CE7280DF-4F6A-458C-841E-E9FF5A402DE4}" presName="node" presStyleLbl="node1" presStyleIdx="1" presStyleCnt="5" custLinFactNeighborX="628">
        <dgm:presLayoutVars>
          <dgm:bulletEnabled val="1"/>
        </dgm:presLayoutVars>
      </dgm:prSet>
      <dgm:spPr/>
    </dgm:pt>
    <dgm:pt modelId="{D80A2D51-A8C1-470D-8DDB-E2853DFA8EC5}" type="pres">
      <dgm:prSet presAssocID="{31291691-4892-4E7F-B757-06065482DCB8}" presName="sibTrans" presStyleLbl="sibTrans1D1" presStyleIdx="1" presStyleCnt="4"/>
      <dgm:spPr/>
    </dgm:pt>
    <dgm:pt modelId="{5EA21B66-2C60-4193-B00F-633D1532688A}" type="pres">
      <dgm:prSet presAssocID="{31291691-4892-4E7F-B757-06065482DCB8}" presName="connectorText" presStyleLbl="sibTrans1D1" presStyleIdx="1" presStyleCnt="4"/>
      <dgm:spPr/>
    </dgm:pt>
    <dgm:pt modelId="{0804D4EE-2751-4341-B207-3AC7E46BF639}" type="pres">
      <dgm:prSet presAssocID="{3CABAB2B-DD0E-4E6A-BC52-F88F456B6DA4}" presName="node" presStyleLbl="node1" presStyleIdx="2" presStyleCnt="5">
        <dgm:presLayoutVars>
          <dgm:bulletEnabled val="1"/>
        </dgm:presLayoutVars>
      </dgm:prSet>
      <dgm:spPr/>
    </dgm:pt>
    <dgm:pt modelId="{CD4CDB9A-E546-48F3-9493-D6901C2A374D}" type="pres">
      <dgm:prSet presAssocID="{AE713DE2-A902-4FFF-8D09-DACCCCB42915}" presName="sibTrans" presStyleLbl="sibTrans1D1" presStyleIdx="2" presStyleCnt="4"/>
      <dgm:spPr/>
    </dgm:pt>
    <dgm:pt modelId="{D67F18F9-2D79-4E0B-9A53-1B3C0D6A96BC}" type="pres">
      <dgm:prSet presAssocID="{AE713DE2-A902-4FFF-8D09-DACCCCB42915}" presName="connectorText" presStyleLbl="sibTrans1D1" presStyleIdx="2" presStyleCnt="4"/>
      <dgm:spPr/>
    </dgm:pt>
    <dgm:pt modelId="{58BF3A42-7F52-4F61-9FAB-103503001FD3}" type="pres">
      <dgm:prSet presAssocID="{EAF15A89-923E-4A88-9BF4-C65B3292BCDD}" presName="node" presStyleLbl="node1" presStyleIdx="3" presStyleCnt="5">
        <dgm:presLayoutVars>
          <dgm:bulletEnabled val="1"/>
        </dgm:presLayoutVars>
      </dgm:prSet>
      <dgm:spPr/>
    </dgm:pt>
    <dgm:pt modelId="{60C82AD5-4950-4CC5-82FD-04E110B9A35F}" type="pres">
      <dgm:prSet presAssocID="{108541A0-28D7-40A9-B5A1-BC5F240D274E}" presName="sibTrans" presStyleLbl="sibTrans1D1" presStyleIdx="3" presStyleCnt="4"/>
      <dgm:spPr/>
    </dgm:pt>
    <dgm:pt modelId="{9C14E053-55A4-45EA-8AA7-CB53B3394C25}" type="pres">
      <dgm:prSet presAssocID="{108541A0-28D7-40A9-B5A1-BC5F240D274E}" presName="connectorText" presStyleLbl="sibTrans1D1" presStyleIdx="3" presStyleCnt="4"/>
      <dgm:spPr/>
    </dgm:pt>
    <dgm:pt modelId="{41F253EC-7705-4173-B5F7-2A4783073F26}" type="pres">
      <dgm:prSet presAssocID="{B2FDE529-EDBF-4FE5-8EB3-66DFF969FADD}" presName="node" presStyleLbl="node1" presStyleIdx="4" presStyleCnt="5">
        <dgm:presLayoutVars>
          <dgm:bulletEnabled val="1"/>
        </dgm:presLayoutVars>
      </dgm:prSet>
      <dgm:spPr/>
    </dgm:pt>
  </dgm:ptLst>
  <dgm:cxnLst>
    <dgm:cxn modelId="{8D99BE15-3073-42C2-AFBE-26579DED67B0}" type="presOf" srcId="{31291691-4892-4E7F-B757-06065482DCB8}" destId="{D80A2D51-A8C1-470D-8DDB-E2853DFA8EC5}" srcOrd="0" destOrd="0" presId="urn:microsoft.com/office/officeart/2005/8/layout/bProcess3"/>
    <dgm:cxn modelId="{3E818A5B-3FD4-44FF-B3C7-4D1605D314F8}" type="presOf" srcId="{3CABAB2B-DD0E-4E6A-BC52-F88F456B6DA4}" destId="{0804D4EE-2751-4341-B207-3AC7E46BF639}" srcOrd="0" destOrd="0" presId="urn:microsoft.com/office/officeart/2005/8/layout/bProcess3"/>
    <dgm:cxn modelId="{7ACD1047-DEE8-461A-8D98-B06580DEBC16}" srcId="{B6AEC37B-4C26-48AE-8822-D60DB674EB8A}" destId="{B2FDE529-EDBF-4FE5-8EB3-66DFF969FADD}" srcOrd="4" destOrd="0" parTransId="{8AE8AAF5-E366-4E15-A790-0B7F4F640B06}" sibTransId="{EBBB6624-89C4-44F2-970B-878139E3D8D7}"/>
    <dgm:cxn modelId="{18EAA66E-D39C-4804-A9DE-F8E0AB88300A}" srcId="{B6AEC37B-4C26-48AE-8822-D60DB674EB8A}" destId="{EAF15A89-923E-4A88-9BF4-C65B3292BCDD}" srcOrd="3" destOrd="0" parTransId="{8E662019-869B-4E4D-A05C-B9B6E1A08219}" sibTransId="{108541A0-28D7-40A9-B5A1-BC5F240D274E}"/>
    <dgm:cxn modelId="{41B1064F-5F61-4921-A1F5-F0395A887F62}" type="presOf" srcId="{AE713DE2-A902-4FFF-8D09-DACCCCB42915}" destId="{D67F18F9-2D79-4E0B-9A53-1B3C0D6A96BC}" srcOrd="1" destOrd="0" presId="urn:microsoft.com/office/officeart/2005/8/layout/bProcess3"/>
    <dgm:cxn modelId="{A5000053-0A7B-4461-BE04-D2CBFAE610B2}" type="presOf" srcId="{31291691-4892-4E7F-B757-06065482DCB8}" destId="{5EA21B66-2C60-4193-B00F-633D1532688A}" srcOrd="1" destOrd="0" presId="urn:microsoft.com/office/officeart/2005/8/layout/bProcess3"/>
    <dgm:cxn modelId="{C59D6753-B582-42BC-A441-22CD0232E12C}" type="presOf" srcId="{57C51FB3-BEEC-4A37-82F1-953BCF4EAF7E}" destId="{4BF8C7B5-DFE5-4786-AD47-1BEF86EAC2A4}" srcOrd="0" destOrd="0" presId="urn:microsoft.com/office/officeart/2005/8/layout/bProcess3"/>
    <dgm:cxn modelId="{52202E7B-82DD-406E-BFD1-6B587445A775}" type="presOf" srcId="{CE7280DF-4F6A-458C-841E-E9FF5A402DE4}" destId="{C5755A97-39F3-40CF-B9CB-30124F665D12}" srcOrd="0" destOrd="0" presId="urn:microsoft.com/office/officeart/2005/8/layout/bProcess3"/>
    <dgm:cxn modelId="{1E36628D-FB38-46F3-8DD5-507478717A8C}" type="presOf" srcId="{57C51FB3-BEEC-4A37-82F1-953BCF4EAF7E}" destId="{34AD09F0-8466-4D7B-A7C6-9510E078D4F0}" srcOrd="1" destOrd="0" presId="urn:microsoft.com/office/officeart/2005/8/layout/bProcess3"/>
    <dgm:cxn modelId="{5E6CEAA1-5743-4802-8A0F-D3A00DEE0800}" srcId="{B6AEC37B-4C26-48AE-8822-D60DB674EB8A}" destId="{3CABAB2B-DD0E-4E6A-BC52-F88F456B6DA4}" srcOrd="2" destOrd="0" parTransId="{AA688A55-2544-48B7-A332-F99D49F3E367}" sibTransId="{AE713DE2-A902-4FFF-8D09-DACCCCB42915}"/>
    <dgm:cxn modelId="{52D552A9-EA15-4731-8833-FC4E08D8F258}" srcId="{B6AEC37B-4C26-48AE-8822-D60DB674EB8A}" destId="{CE7280DF-4F6A-458C-841E-E9FF5A402DE4}" srcOrd="1" destOrd="0" parTransId="{DCD9B4C2-6B0C-4002-9368-96FE7AE9D6A7}" sibTransId="{31291691-4892-4E7F-B757-06065482DCB8}"/>
    <dgm:cxn modelId="{0095A3BD-8D77-49AC-AB3E-D5AD00F4B6F7}" type="presOf" srcId="{108541A0-28D7-40A9-B5A1-BC5F240D274E}" destId="{9C14E053-55A4-45EA-8AA7-CB53B3394C25}" srcOrd="1" destOrd="0" presId="urn:microsoft.com/office/officeart/2005/8/layout/bProcess3"/>
    <dgm:cxn modelId="{1D7CC3C1-29CA-466F-A869-F5B713FABEE8}" type="presOf" srcId="{108541A0-28D7-40A9-B5A1-BC5F240D274E}" destId="{60C82AD5-4950-4CC5-82FD-04E110B9A35F}" srcOrd="0" destOrd="0" presId="urn:microsoft.com/office/officeart/2005/8/layout/bProcess3"/>
    <dgm:cxn modelId="{D06107C3-9644-40E2-B691-81C109154ABB}" srcId="{B6AEC37B-4C26-48AE-8822-D60DB674EB8A}" destId="{2FE8C9DB-0536-4F69-BB95-5472B93194B2}" srcOrd="0" destOrd="0" parTransId="{097497F4-1FA7-489D-94A4-6CB0B9874A38}" sibTransId="{57C51FB3-BEEC-4A37-82F1-953BCF4EAF7E}"/>
    <dgm:cxn modelId="{BD0BDAC7-3FA9-4657-BC39-09F4E4EA857A}" type="presOf" srcId="{2FE8C9DB-0536-4F69-BB95-5472B93194B2}" destId="{8400829F-0042-4635-A6AD-86885E161C07}" srcOrd="0" destOrd="0" presId="urn:microsoft.com/office/officeart/2005/8/layout/bProcess3"/>
    <dgm:cxn modelId="{F79F1BD5-F78B-4191-B4CA-AB176F04E8C1}" type="presOf" srcId="{AE713DE2-A902-4FFF-8D09-DACCCCB42915}" destId="{CD4CDB9A-E546-48F3-9493-D6901C2A374D}" srcOrd="0" destOrd="0" presId="urn:microsoft.com/office/officeart/2005/8/layout/bProcess3"/>
    <dgm:cxn modelId="{268464E2-00A1-4942-AD3B-AD8483AC504A}" type="presOf" srcId="{B6AEC37B-4C26-48AE-8822-D60DB674EB8A}" destId="{2622397C-A6D9-4620-926D-B101A8EE4A33}" srcOrd="0" destOrd="0" presId="urn:microsoft.com/office/officeart/2005/8/layout/bProcess3"/>
    <dgm:cxn modelId="{FF6E7EF2-4A21-442B-9A1E-CD3DC95943B2}" type="presOf" srcId="{B2FDE529-EDBF-4FE5-8EB3-66DFF969FADD}" destId="{41F253EC-7705-4173-B5F7-2A4783073F26}" srcOrd="0" destOrd="0" presId="urn:microsoft.com/office/officeart/2005/8/layout/bProcess3"/>
    <dgm:cxn modelId="{14A0FDFF-1E2B-4C33-A355-811758780CC9}" type="presOf" srcId="{EAF15A89-923E-4A88-9BF4-C65B3292BCDD}" destId="{58BF3A42-7F52-4F61-9FAB-103503001FD3}" srcOrd="0" destOrd="0" presId="urn:microsoft.com/office/officeart/2005/8/layout/bProcess3"/>
    <dgm:cxn modelId="{9BD3FD97-E408-49E4-BD43-E50DC40B16AB}" type="presParOf" srcId="{2622397C-A6D9-4620-926D-B101A8EE4A33}" destId="{8400829F-0042-4635-A6AD-86885E161C07}" srcOrd="0" destOrd="0" presId="urn:microsoft.com/office/officeart/2005/8/layout/bProcess3"/>
    <dgm:cxn modelId="{A6EFA3DD-BF7A-40FA-8D72-97E965CFA027}" type="presParOf" srcId="{2622397C-A6D9-4620-926D-B101A8EE4A33}" destId="{4BF8C7B5-DFE5-4786-AD47-1BEF86EAC2A4}" srcOrd="1" destOrd="0" presId="urn:microsoft.com/office/officeart/2005/8/layout/bProcess3"/>
    <dgm:cxn modelId="{2DC3C3FC-7DCE-495D-AA6A-9095C8CB08DF}" type="presParOf" srcId="{4BF8C7B5-DFE5-4786-AD47-1BEF86EAC2A4}" destId="{34AD09F0-8466-4D7B-A7C6-9510E078D4F0}" srcOrd="0" destOrd="0" presId="urn:microsoft.com/office/officeart/2005/8/layout/bProcess3"/>
    <dgm:cxn modelId="{963B3D8F-788F-486C-B761-2BF15E3A2591}" type="presParOf" srcId="{2622397C-A6D9-4620-926D-B101A8EE4A33}" destId="{C5755A97-39F3-40CF-B9CB-30124F665D12}" srcOrd="2" destOrd="0" presId="urn:microsoft.com/office/officeart/2005/8/layout/bProcess3"/>
    <dgm:cxn modelId="{ACED1C84-752D-40D1-A4ED-D9F918176D14}" type="presParOf" srcId="{2622397C-A6D9-4620-926D-B101A8EE4A33}" destId="{D80A2D51-A8C1-470D-8DDB-E2853DFA8EC5}" srcOrd="3" destOrd="0" presId="urn:microsoft.com/office/officeart/2005/8/layout/bProcess3"/>
    <dgm:cxn modelId="{0517328C-AC74-4AFC-878D-8DB9FC2CD0BE}" type="presParOf" srcId="{D80A2D51-A8C1-470D-8DDB-E2853DFA8EC5}" destId="{5EA21B66-2C60-4193-B00F-633D1532688A}" srcOrd="0" destOrd="0" presId="urn:microsoft.com/office/officeart/2005/8/layout/bProcess3"/>
    <dgm:cxn modelId="{188660E4-88AA-4A55-B917-92F3626EF7F0}" type="presParOf" srcId="{2622397C-A6D9-4620-926D-B101A8EE4A33}" destId="{0804D4EE-2751-4341-B207-3AC7E46BF639}" srcOrd="4" destOrd="0" presId="urn:microsoft.com/office/officeart/2005/8/layout/bProcess3"/>
    <dgm:cxn modelId="{902F5DDB-0268-4A37-8CC6-79ED527BC6C7}" type="presParOf" srcId="{2622397C-A6D9-4620-926D-B101A8EE4A33}" destId="{CD4CDB9A-E546-48F3-9493-D6901C2A374D}" srcOrd="5" destOrd="0" presId="urn:microsoft.com/office/officeart/2005/8/layout/bProcess3"/>
    <dgm:cxn modelId="{D426272D-7E96-4A7A-875D-91865950D154}" type="presParOf" srcId="{CD4CDB9A-E546-48F3-9493-D6901C2A374D}" destId="{D67F18F9-2D79-4E0B-9A53-1B3C0D6A96BC}" srcOrd="0" destOrd="0" presId="urn:microsoft.com/office/officeart/2005/8/layout/bProcess3"/>
    <dgm:cxn modelId="{F05DB00E-EBF1-4318-9021-0FA7FDB1EC74}" type="presParOf" srcId="{2622397C-A6D9-4620-926D-B101A8EE4A33}" destId="{58BF3A42-7F52-4F61-9FAB-103503001FD3}" srcOrd="6" destOrd="0" presId="urn:microsoft.com/office/officeart/2005/8/layout/bProcess3"/>
    <dgm:cxn modelId="{3380112C-1F27-4D87-8CB2-DBA846F643DC}" type="presParOf" srcId="{2622397C-A6D9-4620-926D-B101A8EE4A33}" destId="{60C82AD5-4950-4CC5-82FD-04E110B9A35F}" srcOrd="7" destOrd="0" presId="urn:microsoft.com/office/officeart/2005/8/layout/bProcess3"/>
    <dgm:cxn modelId="{9B62A62E-DC6F-44DC-AFE5-B23CABB083E7}" type="presParOf" srcId="{60C82AD5-4950-4CC5-82FD-04E110B9A35F}" destId="{9C14E053-55A4-45EA-8AA7-CB53B3394C25}" srcOrd="0" destOrd="0" presId="urn:microsoft.com/office/officeart/2005/8/layout/bProcess3"/>
    <dgm:cxn modelId="{C7387E22-F5B1-4C50-95B8-9D85DCA842AD}" type="presParOf" srcId="{2622397C-A6D9-4620-926D-B101A8EE4A33}" destId="{41F253EC-7705-4173-B5F7-2A4783073F2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483A-C1F6-4BCE-934F-F75E4C07A28B}">
      <dsp:nvSpPr>
        <dsp:cNvPr id="0" name=""/>
        <dsp:cNvSpPr/>
      </dsp:nvSpPr>
      <dsp:spPr>
        <a:xfrm rot="16200000">
          <a:off x="-1046037" y="1047981"/>
          <a:ext cx="4003287" cy="190732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u="none" strike="noStrike" kern="1200" cap="none" baseline="0" noProof="0" dirty="0">
              <a:latin typeface="Calibri"/>
              <a:cs typeface="Calibri"/>
            </a:rPr>
            <a:t>Capacitación</a:t>
          </a:r>
          <a:endParaRPr lang="es-MX" sz="2000" b="1" i="0" u="none" strike="noStrike" kern="1200" cap="none" baseline="0" noProof="0" dirty="0">
            <a:solidFill>
              <a:srgbClr val="010000"/>
            </a:solidFill>
            <a:latin typeface="Calibri"/>
            <a:cs typeface="Calibri"/>
          </a:endParaRPr>
        </a:p>
      </dsp:txBody>
      <dsp:txXfrm rot="5400000">
        <a:off x="1945" y="800656"/>
        <a:ext cx="1907323" cy="2401973"/>
      </dsp:txXfrm>
    </dsp:sp>
    <dsp:sp modelId="{69CF7A88-1D45-414B-8365-4A4D2351BDDA}">
      <dsp:nvSpPr>
        <dsp:cNvPr id="0" name=""/>
        <dsp:cNvSpPr/>
      </dsp:nvSpPr>
      <dsp:spPr>
        <a:xfrm rot="16200000">
          <a:off x="1004335" y="1047981"/>
          <a:ext cx="4003287" cy="1907323"/>
        </a:xfrm>
        <a:prstGeom prst="flowChartManualOperati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</a:rPr>
            <a:t>Fomento a la cultura de la transparecnia</a:t>
          </a:r>
          <a:endParaRPr lang="es-MX" sz="2000" b="1" kern="1200" dirty="0"/>
        </a:p>
      </dsp:txBody>
      <dsp:txXfrm rot="5400000">
        <a:off x="2052317" y="800656"/>
        <a:ext cx="1907323" cy="2401973"/>
      </dsp:txXfrm>
    </dsp:sp>
    <dsp:sp modelId="{6BF61F2C-A6EA-4E32-A180-9254B1B52030}">
      <dsp:nvSpPr>
        <dsp:cNvPr id="0" name=""/>
        <dsp:cNvSpPr/>
      </dsp:nvSpPr>
      <dsp:spPr>
        <a:xfrm rot="16200000">
          <a:off x="3054707" y="1047981"/>
          <a:ext cx="4003287" cy="1907323"/>
        </a:xfrm>
        <a:prstGeom prst="flowChartManualOperati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</a:rPr>
            <a:t>Notificar al </a:t>
          </a:r>
          <a:r>
            <a:rPr lang="es-MX" sz="2000" b="1" kern="1200" dirty="0" err="1">
              <a:latin typeface="Calibri"/>
            </a:rPr>
            <a:t>Info</a:t>
          </a:r>
          <a:r>
            <a:rPr lang="es-MX" sz="2000" b="1" kern="1200" dirty="0">
              <a:latin typeface="Calibri"/>
            </a:rPr>
            <a:t> sobre sus acciones de capacitación para programarlas en el sistema</a:t>
          </a:r>
          <a:endParaRPr lang="es-MX" sz="2000" b="1" kern="1200" dirty="0"/>
        </a:p>
      </dsp:txBody>
      <dsp:txXfrm rot="5400000">
        <a:off x="4102689" y="800656"/>
        <a:ext cx="1907323" cy="2401973"/>
      </dsp:txXfrm>
    </dsp:sp>
    <dsp:sp modelId="{2318957B-B8BA-48D1-9E5F-8F4D7BABE00B}">
      <dsp:nvSpPr>
        <dsp:cNvPr id="0" name=""/>
        <dsp:cNvSpPr/>
      </dsp:nvSpPr>
      <dsp:spPr>
        <a:xfrm rot="16200000">
          <a:off x="5105080" y="1047981"/>
          <a:ext cx="4003287" cy="1907323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</a:rPr>
            <a:t>Retroalimentación sobre sus experiencias</a:t>
          </a:r>
          <a:endParaRPr lang="es-MX" sz="2000" b="1" kern="1200" dirty="0"/>
        </a:p>
      </dsp:txBody>
      <dsp:txXfrm rot="5400000">
        <a:off x="6153062" y="800656"/>
        <a:ext cx="1907323" cy="2401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2972-8A46-48D1-A2FA-E81BBA3AD32D}">
      <dsp:nvSpPr>
        <dsp:cNvPr id="0" name=""/>
        <dsp:cNvSpPr/>
      </dsp:nvSpPr>
      <dsp:spPr>
        <a:xfrm>
          <a:off x="1055530" y="-10363"/>
          <a:ext cx="2168258" cy="22243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EA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A28FD-51D9-427E-B21F-D88A3A91B7DA}">
      <dsp:nvSpPr>
        <dsp:cNvPr id="0" name=""/>
        <dsp:cNvSpPr/>
      </dsp:nvSpPr>
      <dsp:spPr>
        <a:xfrm>
          <a:off x="1280326" y="809360"/>
          <a:ext cx="1718457" cy="531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Arial Narrow" panose="020B0606020202030204" pitchFamily="34" charset="0"/>
            </a:rPr>
            <a:t>Capacitación</a:t>
          </a:r>
        </a:p>
      </dsp:txBody>
      <dsp:txXfrm>
        <a:off x="1280326" y="809360"/>
        <a:ext cx="1718457" cy="531383"/>
      </dsp:txXfrm>
    </dsp:sp>
    <dsp:sp modelId="{FB2E50B1-83A9-4355-B372-87CAD8ACC41F}">
      <dsp:nvSpPr>
        <dsp:cNvPr id="0" name=""/>
        <dsp:cNvSpPr/>
      </dsp:nvSpPr>
      <dsp:spPr>
        <a:xfrm>
          <a:off x="470941" y="1443941"/>
          <a:ext cx="2070312" cy="19344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FB1A9-2C70-499A-B0D8-FA7E7176EC69}">
      <dsp:nvSpPr>
        <dsp:cNvPr id="0" name=""/>
        <dsp:cNvSpPr/>
      </dsp:nvSpPr>
      <dsp:spPr>
        <a:xfrm>
          <a:off x="653257" y="2151648"/>
          <a:ext cx="1705680" cy="531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Arial Narrow" panose="020B0606020202030204" pitchFamily="34" charset="0"/>
            </a:rPr>
            <a:t>Materiales</a:t>
          </a:r>
        </a:p>
      </dsp:txBody>
      <dsp:txXfrm>
        <a:off x="653257" y="2151648"/>
        <a:ext cx="1705680" cy="531383"/>
      </dsp:txXfrm>
    </dsp:sp>
    <dsp:sp modelId="{CAB6D359-D93D-4975-A759-B27C54013774}">
      <dsp:nvSpPr>
        <dsp:cNvPr id="0" name=""/>
        <dsp:cNvSpPr/>
      </dsp:nvSpPr>
      <dsp:spPr>
        <a:xfrm>
          <a:off x="1194983" y="2647294"/>
          <a:ext cx="1979825" cy="172046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1EA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20966-1F7C-4F6A-A258-30E9D1D8A94B}">
      <dsp:nvSpPr>
        <dsp:cNvPr id="0" name=""/>
        <dsp:cNvSpPr/>
      </dsp:nvSpPr>
      <dsp:spPr>
        <a:xfrm>
          <a:off x="1191671" y="3250596"/>
          <a:ext cx="1980375" cy="531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Narrow" panose="020B0606020202030204" pitchFamily="34" charset="0"/>
            </a:rPr>
            <a:t>Presentaciones</a:t>
          </a:r>
        </a:p>
      </dsp:txBody>
      <dsp:txXfrm>
        <a:off x="1191671" y="3250596"/>
        <a:ext cx="1980375" cy="531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C7B5-DFE5-4786-AD47-1BEF86EAC2A4}">
      <dsp:nvSpPr>
        <dsp:cNvPr id="0" name=""/>
        <dsp:cNvSpPr/>
      </dsp:nvSpPr>
      <dsp:spPr>
        <a:xfrm>
          <a:off x="2249223" y="1054580"/>
          <a:ext cx="499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8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85892" y="1097718"/>
        <a:ext cx="26523" cy="5163"/>
      </dsp:txXfrm>
    </dsp:sp>
    <dsp:sp modelId="{8400829F-0042-4635-A6AD-86885E161C07}">
      <dsp:nvSpPr>
        <dsp:cNvPr id="0" name=""/>
        <dsp:cNvSpPr/>
      </dsp:nvSpPr>
      <dsp:spPr>
        <a:xfrm>
          <a:off x="5964" y="426782"/>
          <a:ext cx="2245059" cy="1347035"/>
        </a:xfrm>
        <a:prstGeom prst="rect">
          <a:avLst/>
        </a:prstGeom>
        <a:solidFill>
          <a:srgbClr val="1EA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2060"/>
              </a:solidFill>
            </a:rPr>
            <a:t>Preparación</a:t>
          </a:r>
        </a:p>
      </dsp:txBody>
      <dsp:txXfrm>
        <a:off x="5964" y="426782"/>
        <a:ext cx="2245059" cy="1347035"/>
      </dsp:txXfrm>
    </dsp:sp>
    <dsp:sp modelId="{D80A2D51-A8C1-470D-8DDB-E2853DFA8EC5}">
      <dsp:nvSpPr>
        <dsp:cNvPr id="0" name=""/>
        <dsp:cNvSpPr/>
      </dsp:nvSpPr>
      <dsp:spPr>
        <a:xfrm>
          <a:off x="5024745" y="1054580"/>
          <a:ext cx="471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166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248020" y="1097718"/>
        <a:ext cx="25113" cy="5163"/>
      </dsp:txXfrm>
    </dsp:sp>
    <dsp:sp modelId="{C5755A97-39F3-40CF-B9CB-30124F665D12}">
      <dsp:nvSpPr>
        <dsp:cNvPr id="0" name=""/>
        <dsp:cNvSpPr/>
      </dsp:nvSpPr>
      <dsp:spPr>
        <a:xfrm>
          <a:off x="2781485" y="426782"/>
          <a:ext cx="2245059" cy="1347035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2060"/>
              </a:solidFill>
            </a:rPr>
            <a:t>Agendar curso</a:t>
          </a:r>
        </a:p>
      </dsp:txBody>
      <dsp:txXfrm>
        <a:off x="2781485" y="426782"/>
        <a:ext cx="2245059" cy="1347035"/>
      </dsp:txXfrm>
    </dsp:sp>
    <dsp:sp modelId="{CD4CDB9A-E546-48F3-9493-D6901C2A374D}">
      <dsp:nvSpPr>
        <dsp:cNvPr id="0" name=""/>
        <dsp:cNvSpPr/>
      </dsp:nvSpPr>
      <dsp:spPr>
        <a:xfrm>
          <a:off x="1128493" y="1772018"/>
          <a:ext cx="5522845" cy="485763"/>
        </a:xfrm>
        <a:custGeom>
          <a:avLst/>
          <a:gdLst/>
          <a:ahLst/>
          <a:cxnLst/>
          <a:rect l="0" t="0" r="0" b="0"/>
          <a:pathLst>
            <a:path>
              <a:moveTo>
                <a:pt x="5522845" y="0"/>
              </a:moveTo>
              <a:lnTo>
                <a:pt x="5522845" y="259981"/>
              </a:lnTo>
              <a:lnTo>
                <a:pt x="0" y="259981"/>
              </a:lnTo>
              <a:lnTo>
                <a:pt x="0" y="48576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751243" y="2012318"/>
        <a:ext cx="277346" cy="5163"/>
      </dsp:txXfrm>
    </dsp:sp>
    <dsp:sp modelId="{0804D4EE-2751-4341-B207-3AC7E46BF639}">
      <dsp:nvSpPr>
        <dsp:cNvPr id="0" name=""/>
        <dsp:cNvSpPr/>
      </dsp:nvSpPr>
      <dsp:spPr>
        <a:xfrm>
          <a:off x="5528809" y="426782"/>
          <a:ext cx="2245059" cy="1347035"/>
        </a:xfrm>
        <a:prstGeom prst="rect">
          <a:avLst/>
        </a:prstGeom>
        <a:solidFill>
          <a:srgbClr val="1EA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2060"/>
              </a:solidFill>
            </a:rPr>
            <a:t>Impartir</a:t>
          </a:r>
          <a:r>
            <a:rPr lang="es-ES" sz="2400" kern="1200" dirty="0">
              <a:solidFill>
                <a:srgbClr val="002060"/>
              </a:solidFill>
            </a:rPr>
            <a:t> </a:t>
          </a:r>
          <a:r>
            <a:rPr lang="es-ES" sz="2400" b="1" kern="1200" dirty="0">
              <a:solidFill>
                <a:srgbClr val="002060"/>
              </a:solidFill>
            </a:rPr>
            <a:t>cursos</a:t>
          </a:r>
          <a:r>
            <a:rPr lang="es-ES" sz="2400" kern="1200" dirty="0"/>
            <a:t>  </a:t>
          </a:r>
        </a:p>
      </dsp:txBody>
      <dsp:txXfrm>
        <a:off x="5528809" y="426782"/>
        <a:ext cx="2245059" cy="1347035"/>
      </dsp:txXfrm>
    </dsp:sp>
    <dsp:sp modelId="{60C82AD5-4950-4CC5-82FD-04E110B9A35F}">
      <dsp:nvSpPr>
        <dsp:cNvPr id="0" name=""/>
        <dsp:cNvSpPr/>
      </dsp:nvSpPr>
      <dsp:spPr>
        <a:xfrm>
          <a:off x="2249223" y="2917979"/>
          <a:ext cx="485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7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79195" y="2961117"/>
        <a:ext cx="25818" cy="5163"/>
      </dsp:txXfrm>
    </dsp:sp>
    <dsp:sp modelId="{58BF3A42-7F52-4F61-9FAB-103503001FD3}">
      <dsp:nvSpPr>
        <dsp:cNvPr id="0" name=""/>
        <dsp:cNvSpPr/>
      </dsp:nvSpPr>
      <dsp:spPr>
        <a:xfrm>
          <a:off x="5964" y="2290181"/>
          <a:ext cx="2245059" cy="1347035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2060"/>
              </a:solidFill>
            </a:rPr>
            <a:t>Entrega de constancia</a:t>
          </a:r>
        </a:p>
      </dsp:txBody>
      <dsp:txXfrm>
        <a:off x="5964" y="2290181"/>
        <a:ext cx="2245059" cy="1347035"/>
      </dsp:txXfrm>
    </dsp:sp>
    <dsp:sp modelId="{41F253EC-7705-4173-B5F7-2A4783073F26}">
      <dsp:nvSpPr>
        <dsp:cNvPr id="0" name=""/>
        <dsp:cNvSpPr/>
      </dsp:nvSpPr>
      <dsp:spPr>
        <a:xfrm>
          <a:off x="2767386" y="2290181"/>
          <a:ext cx="2245059" cy="1347035"/>
        </a:xfrm>
        <a:prstGeom prst="rect">
          <a:avLst/>
        </a:prstGeom>
        <a:solidFill>
          <a:srgbClr val="1EA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2060"/>
              </a:solidFill>
            </a:rPr>
            <a:t>Iniciar con la capacitación del SO</a:t>
          </a:r>
        </a:p>
      </dsp:txBody>
      <dsp:txXfrm>
        <a:off x="2767386" y="2290181"/>
        <a:ext cx="2245059" cy="134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E893-3293-42F2-8982-00832B6CF495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9B5B-EFE8-4E73-AD2E-49F335EB7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949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B88B-5230-4280-A6F6-D46709A28DE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2C42-8966-4E93-A378-05FD86171B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28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2C42-8966-4E93-A378-05FD86171B1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65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8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661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0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6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661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43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1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2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9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479E-8D33-1042-8BD7-946E13588091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A8C2-3FC5-2146-BBB0-C2A160FF172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NTERIOR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df.org.mx/index.php/responsables-de-capacitaci%C3%B3n-retaip.html" TargetMode="External"/><Relationship Id="rId2" Type="http://schemas.openxmlformats.org/officeDocument/2006/relationships/hyperlink" Target="http://www.infodf.org.mx/index.php/capacitaci%C3%B3n-presenci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ORTAD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2" y="0"/>
            <a:ext cx="9218122" cy="68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8384" y="1480537"/>
            <a:ext cx="760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Compromisos del INFO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5499108"/>
              </p:ext>
            </p:extLst>
          </p:nvPr>
        </p:nvGraphicFramePr>
        <p:xfrm>
          <a:off x="719857" y="2126868"/>
          <a:ext cx="3592499" cy="456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Image result for presentació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8" y="2955286"/>
            <a:ext cx="3711590" cy="20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5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3331" y="1466687"/>
            <a:ext cx="65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Presentaciones estandarizadas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13" y="2393372"/>
            <a:ext cx="4087109" cy="22887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0383" y="469033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anose="020B0606020202030204" pitchFamily="34" charset="0"/>
              </a:rPr>
              <a:t>Opinión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89513" y="527511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anose="020B0606020202030204" pitchFamily="34" charset="0"/>
              </a:rPr>
              <a:t>Utilidad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09843" y="4764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anose="020B0606020202030204" pitchFamily="34" charset="0"/>
              </a:rPr>
              <a:t>Mejoras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71356" y="52751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anose="020B0606020202030204" pitchFamily="34" charset="0"/>
              </a:rPr>
              <a:t>Duración</a:t>
            </a:r>
          </a:p>
        </p:txBody>
      </p:sp>
    </p:spTree>
    <p:extLst>
      <p:ext uri="{BB962C8B-B14F-4D97-AF65-F5344CB8AC3E}">
        <p14:creationId xmlns:p14="http://schemas.microsoft.com/office/powerpoint/2010/main" val="104286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7" y="2605068"/>
            <a:ext cx="1407796" cy="18045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516" y="1179659"/>
            <a:ext cx="432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Manuales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99" y="4051328"/>
            <a:ext cx="1407796" cy="18045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39492" y="3324753"/>
            <a:ext cx="450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Introducción a la Ley de Transparencia, Acceso a la Información, Rendición de Cuentas de la Ciudad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Introducción a la Protección de Datos Personales en Posesión de Sujetos Obligados de la Ciudad de México </a:t>
            </a:r>
          </a:p>
          <a:p>
            <a:endParaRPr lang="es-MX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319477" y="1958737"/>
            <a:ext cx="432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MX" sz="3600" b="1" dirty="0">
                <a:latin typeface="Arial Narrow" panose="020B0606020202030204" pitchFamily="34" charset="0"/>
              </a:rPr>
              <a:t>Del Instructor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37625" y="2605068"/>
            <a:ext cx="432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MX" sz="3600" b="1" dirty="0">
                <a:latin typeface="Arial Narrow" panose="020B0606020202030204" pitchFamily="34" charset="0"/>
              </a:rPr>
              <a:t>Del Participante</a:t>
            </a:r>
          </a:p>
        </p:txBody>
      </p:sp>
    </p:spTree>
    <p:extLst>
      <p:ext uri="{BB962C8B-B14F-4D97-AF65-F5344CB8AC3E}">
        <p14:creationId xmlns:p14="http://schemas.microsoft.com/office/powerpoint/2010/main" val="268632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09B222-9491-4360-B105-CD94F1B0B943}"/>
              </a:ext>
            </a:extLst>
          </p:cNvPr>
          <p:cNvSpPr txBox="1"/>
          <p:nvPr/>
        </p:nvSpPr>
        <p:spPr>
          <a:xfrm>
            <a:off x="369895" y="1428015"/>
            <a:ext cx="8006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Publicación de los Manuales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36005D-7446-4DDA-900A-B2AAA4CE0AEF}"/>
              </a:ext>
            </a:extLst>
          </p:cNvPr>
          <p:cNvSpPr txBox="1"/>
          <p:nvPr/>
        </p:nvSpPr>
        <p:spPr>
          <a:xfrm>
            <a:off x="-169333" y="2345624"/>
            <a:ext cx="432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MX" sz="2800" b="1" dirty="0">
                <a:latin typeface="Arial Narrow" panose="020B0606020202030204" pitchFamily="34" charset="0"/>
              </a:rPr>
              <a:t>Del Instructor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D5B409-8DF5-4EA0-B8D1-54460E8CCC4A}"/>
              </a:ext>
            </a:extLst>
          </p:cNvPr>
          <p:cNvSpPr txBox="1"/>
          <p:nvPr/>
        </p:nvSpPr>
        <p:spPr>
          <a:xfrm>
            <a:off x="4024367" y="2407180"/>
            <a:ext cx="402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MX" sz="2800" b="1" dirty="0">
                <a:latin typeface="Arial Narrow" panose="020B0606020202030204" pitchFamily="34" charset="0"/>
              </a:rPr>
              <a:t>Del Participante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6F05B4-1A61-4AAC-91E0-995F5FE3479A}"/>
              </a:ext>
            </a:extLst>
          </p:cNvPr>
          <p:cNvSpPr txBox="1"/>
          <p:nvPr/>
        </p:nvSpPr>
        <p:spPr>
          <a:xfrm>
            <a:off x="4614149" y="2986235"/>
            <a:ext cx="3762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FF3399"/>
                </a:solidFill>
              </a:rPr>
              <a:t>Página de Capacitación presencial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sz="1400" dirty="0">
              <a:hlinkClick r:id="rId2"/>
            </a:endParaRPr>
          </a:p>
          <a:p>
            <a:endParaRPr lang="es-MX" sz="1400" dirty="0">
              <a:hlinkClick r:id="rId2"/>
            </a:endParaRPr>
          </a:p>
          <a:p>
            <a:endParaRPr lang="es-MX" sz="1400" dirty="0">
              <a:hlinkClick r:id="rId2"/>
            </a:endParaRPr>
          </a:p>
          <a:p>
            <a:endParaRPr lang="es-MX" sz="1400" dirty="0">
              <a:hlinkClick r:id="rId2"/>
            </a:endParaRPr>
          </a:p>
          <a:p>
            <a:endParaRPr lang="es-MX" sz="1400" dirty="0">
              <a:hlinkClick r:id="rId2"/>
            </a:endParaRPr>
          </a:p>
          <a:p>
            <a:r>
              <a:rPr lang="es-MX" sz="1400" dirty="0">
                <a:hlinkClick r:id="rId2"/>
              </a:rPr>
              <a:t>http://www.infodf.org.mx/</a:t>
            </a:r>
            <a:r>
              <a:rPr lang="es-MX" sz="1400" dirty="0" err="1">
                <a:hlinkClick r:id="rId2"/>
              </a:rPr>
              <a:t>index.php</a:t>
            </a:r>
            <a:r>
              <a:rPr lang="es-MX" sz="1400" dirty="0">
                <a:hlinkClick r:id="rId2"/>
              </a:rPr>
              <a:t>/capacitación-presencial.html</a:t>
            </a:r>
            <a:endParaRPr lang="es-MX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687BF9-779F-4813-9F74-45CCE9885D0A}"/>
              </a:ext>
            </a:extLst>
          </p:cNvPr>
          <p:cNvSpPr txBox="1"/>
          <p:nvPr/>
        </p:nvSpPr>
        <p:spPr>
          <a:xfrm>
            <a:off x="369895" y="2991955"/>
            <a:ext cx="36544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FF3399"/>
                </a:solidFill>
              </a:rPr>
              <a:t>Página de la RETAIP</a:t>
            </a:r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pPr algn="ctr"/>
            <a:endParaRPr lang="es-MX" b="1" u="sng" dirty="0"/>
          </a:p>
          <a:p>
            <a:endParaRPr lang="es-MX" dirty="0">
              <a:hlinkClick r:id="rId3"/>
            </a:endParaRPr>
          </a:p>
          <a:p>
            <a:r>
              <a:rPr lang="es-MX" sz="1400" dirty="0">
                <a:hlinkClick r:id="rId3"/>
              </a:rPr>
              <a:t>http://www.infodf.org.mx/index.php/responsables-de-capacitaci%C3%B3n-retaip.html</a:t>
            </a:r>
            <a:endParaRPr lang="es-MX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1830F4-AE5B-4886-9E06-B2BA85DAF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78" y="3429000"/>
            <a:ext cx="2562578" cy="20187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FDBA9B-83D5-47A6-9F04-561DDBD8A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830" y="3565290"/>
            <a:ext cx="3128811" cy="17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experien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866" y="2514599"/>
            <a:ext cx="4875133" cy="35726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6905" y="1314270"/>
            <a:ext cx="656705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Cuáles son las necesidades de los instructores</a:t>
            </a:r>
            <a:endParaRPr lang="es-MX" sz="3600" b="1" dirty="0">
              <a:solidFill>
                <a:srgbClr val="1EA4B2"/>
              </a:solidFill>
              <a:effectLst>
                <a:outerShdw blurRad="38100" dist="38100" dir="2700000" algn="tl">
                  <a:srgbClr val="FF3399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488234" y="1480537"/>
            <a:ext cx="76061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Instructores 2018 - 2019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08472677"/>
              </p:ext>
            </p:extLst>
          </p:nvPr>
        </p:nvGraphicFramePr>
        <p:xfrm>
          <a:off x="854927" y="2311400"/>
          <a:ext cx="77798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4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2" y="-20323"/>
            <a:ext cx="9198139" cy="6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10800000" flipV="1">
            <a:off x="460374" y="2078637"/>
            <a:ext cx="435451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54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2ª Reunión de Instructores</a:t>
            </a:r>
            <a:endParaRPr lang="es-MX" sz="5400" b="1" dirty="0">
              <a:solidFill>
                <a:srgbClr val="1EA4B2"/>
              </a:solidFill>
              <a:effectLst>
                <a:outerShdw blurRad="38100" dist="38100" dir="2700000" algn="tl">
                  <a:srgbClr val="FF3399">
                    <a:alpha val="43000"/>
                  </a:srgbClr>
                </a:outerShdw>
              </a:effectLst>
              <a:latin typeface="Arial Narrow" panose="020B0606020202030204" pitchFamily="34" charset="0"/>
              <a:cs typeface="Calibri"/>
            </a:endParaRPr>
          </a:p>
          <a:p>
            <a:pPr algn="ctr"/>
            <a:r>
              <a:rPr lang="es-MX" sz="54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octubre de 2019</a:t>
            </a:r>
            <a:endParaRPr lang="es-MX" sz="5400" b="1" dirty="0">
              <a:solidFill>
                <a:srgbClr val="1EA4B2"/>
              </a:solidFill>
              <a:effectLst>
                <a:outerShdw blurRad="38100" dist="38100" dir="2700000" algn="tl">
                  <a:srgbClr val="FF3399">
                    <a:alpha val="43000"/>
                  </a:srgbClr>
                </a:outerShdw>
              </a:effectLst>
              <a:latin typeface="Arial Narrow"/>
              <a:cs typeface="Calibri"/>
            </a:endParaRPr>
          </a:p>
        </p:txBody>
      </p:sp>
      <p:sp>
        <p:nvSpPr>
          <p:cNvPr id="3" name="AutoShape 2" descr="Image result for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6" y="3609763"/>
            <a:ext cx="3441939" cy="32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2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12120" y="2084704"/>
            <a:ext cx="7969776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54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Objetivo</a:t>
            </a:r>
          </a:p>
          <a:p>
            <a:pPr algn="just"/>
            <a:endParaRPr lang="es-MX" sz="2800" b="1" dirty="0">
              <a:solidFill>
                <a:srgbClr val="1EA4B2"/>
              </a:solidFill>
              <a:ea typeface="+mn-lt"/>
              <a:cs typeface="+mn-lt"/>
            </a:endParaRPr>
          </a:p>
          <a:p>
            <a:pPr algn="just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+mn-lt"/>
                <a:cs typeface="+mn-lt"/>
              </a:rPr>
              <a:t>Fortalecer la Red de Instructores, mediante el trabajo en conjunto con el </a:t>
            </a:r>
            <a:r>
              <a:rPr lang="es-MX" sz="2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+mn-lt"/>
                <a:cs typeface="+mn-lt"/>
              </a:rPr>
              <a:t>Info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+mn-lt"/>
                <a:cs typeface="+mn-lt"/>
              </a:rPr>
              <a:t> para fomentar la capacitación en materia de Transparencia, Acceso a la Información Pública, Protección de Datos Personales  y Rendición </a:t>
            </a:r>
            <a:r>
              <a:rPr lang="es-MX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+mn-lt"/>
                <a:cs typeface="+mn-lt"/>
              </a:rPr>
              <a:t>de Cuentas y temas afines.</a:t>
            </a:r>
            <a:endParaRPr lang="es-MX" sz="2800">
              <a:latin typeface="Arial Narro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s://www.ipn.mx/assets/files/main/img/conocenos/directo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6" y="2917515"/>
            <a:ext cx="3110650" cy="21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73411" y="5236722"/>
            <a:ext cx="574975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MX" sz="2400" b="1" dirty="0"/>
              <a:t>Levantar un censo de los instructores que están laborando en los sujetos obligados de la  Ciudad de México.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13878" y="4148852"/>
            <a:ext cx="51292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400" b="1" dirty="0"/>
              <a:t>¿Los instructores están </a:t>
            </a:r>
            <a:endParaRPr lang="es-MX"/>
          </a:p>
          <a:p>
            <a:r>
              <a:rPr lang="es-MX" sz="2400" b="1" dirty="0"/>
              <a:t>capacitando?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03536" y="1270485"/>
            <a:ext cx="856514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¿En dónde están y que hacen los instructores?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06151" y="2767825"/>
            <a:ext cx="334327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sz="2400" b="1" dirty="0"/>
              <a:t>¿Los instructores están adscritos a las Unidades de Transparencia?</a:t>
            </a:r>
          </a:p>
        </p:txBody>
      </p:sp>
    </p:spTree>
    <p:extLst>
      <p:ext uri="{BB962C8B-B14F-4D97-AF65-F5344CB8AC3E}">
        <p14:creationId xmlns:p14="http://schemas.microsoft.com/office/powerpoint/2010/main" val="57559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4749" y="1179429"/>
            <a:ext cx="8710113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Instructores capacitados por el INFO </a:t>
            </a:r>
            <a:endParaRPr lang="es-MX"/>
          </a:p>
          <a:p>
            <a:pPr algn="ctr"/>
            <a:r>
              <a:rPr lang="es-MX" sz="28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2012 a 2019</a:t>
            </a:r>
            <a:endParaRPr lang="es-MX" sz="2800"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93" y="2218119"/>
            <a:ext cx="8008989" cy="45959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BFE380-96CE-468D-98B7-2D5D01845590}"/>
              </a:ext>
            </a:extLst>
          </p:cNvPr>
          <p:cNvSpPr txBox="1"/>
          <p:nvPr/>
        </p:nvSpPr>
        <p:spPr>
          <a:xfrm>
            <a:off x="630113" y="6444099"/>
            <a:ext cx="5080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b="1" dirty="0"/>
              <a:t>107 han impartido cursos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8675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EEBB9DC-CAD1-4333-92E3-70A92CA74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46611"/>
              </p:ext>
            </p:extLst>
          </p:nvPr>
        </p:nvGraphicFramePr>
        <p:xfrm>
          <a:off x="223945" y="1225248"/>
          <a:ext cx="8702870" cy="542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49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8104C10-FDF3-476D-A6B4-35E14D0A9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69414"/>
              </p:ext>
            </p:extLst>
          </p:nvPr>
        </p:nvGraphicFramePr>
        <p:xfrm>
          <a:off x="195354" y="1659330"/>
          <a:ext cx="8497594" cy="5050608"/>
        </p:xfrm>
        <a:graphic>
          <a:graphicData uri="http://schemas.openxmlformats.org/drawingml/2006/table">
            <a:tbl>
              <a:tblPr/>
              <a:tblGrid>
                <a:gridCol w="436072">
                  <a:extLst>
                    <a:ext uri="{9D8B030D-6E8A-4147-A177-3AD203B41FA5}">
                      <a16:colId xmlns:a16="http://schemas.microsoft.com/office/drawing/2014/main" val="2681265858"/>
                    </a:ext>
                  </a:extLst>
                </a:gridCol>
                <a:gridCol w="224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57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248936"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CURSOS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ILPDPPSO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ILTAIPRC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CURSOS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70"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Instructores</a:t>
                      </a:r>
                    </a:p>
                  </a:txBody>
                  <a:tcPr marL="5881" marR="5881" marT="5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Cursos Impartidos</a:t>
                      </a:r>
                    </a:p>
                  </a:txBody>
                  <a:tcPr marL="5881" marR="5881" marT="5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Participantes Atendidos</a:t>
                      </a:r>
                    </a:p>
                  </a:txBody>
                  <a:tcPr marL="5881" marR="5881" marT="5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Cursos Impartidos</a:t>
                      </a:r>
                    </a:p>
                  </a:txBody>
                  <a:tcPr marL="5881" marR="5881" marT="5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Participantes Atendidos</a:t>
                      </a:r>
                    </a:p>
                  </a:txBody>
                  <a:tcPr marL="5881" marR="5881" marT="5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Cursos Impartidos</a:t>
                      </a:r>
                      <a:endParaRPr lang="es-MX" sz="12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Participantes Atendidos</a:t>
                      </a:r>
                      <a:endParaRPr lang="es-MX" sz="12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David Guzmán 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Corroviñas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MX" sz="18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s-MX" sz="18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4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Gabriela Téllez Hernández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MX" sz="18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4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José Niche Hernández Zavaleta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MX" sz="18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0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Lucero Quintero Oliver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MX" sz="18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0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María Elena Cuevas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026"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s-MX" sz="1800"/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</a:t>
                      </a:r>
                    </a:p>
                  </a:txBody>
                  <a:tcPr marL="5881" marR="5881" marT="58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D605A69-E3EA-4628-8635-695AF5485B70}"/>
              </a:ext>
            </a:extLst>
          </p:cNvPr>
          <p:cNvSpPr txBox="1"/>
          <p:nvPr/>
        </p:nvSpPr>
        <p:spPr>
          <a:xfrm>
            <a:off x="1659467" y="1264355"/>
            <a:ext cx="536222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b="1" dirty="0"/>
              <a:t>Participación instructores, segundo trimestre de 2019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717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6990" y="1348763"/>
            <a:ext cx="849824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Instructores programados para impartir cursos en el tercer y cuarto trimestre de 2019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44895"/>
              </p:ext>
            </p:extLst>
          </p:nvPr>
        </p:nvGraphicFramePr>
        <p:xfrm>
          <a:off x="1103970" y="2754351"/>
          <a:ext cx="6611552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211">
                  <a:extLst>
                    <a:ext uri="{9D8B030D-6E8A-4147-A177-3AD203B41FA5}">
                      <a16:colId xmlns:a16="http://schemas.microsoft.com/office/drawing/2014/main" val="2201705816"/>
                    </a:ext>
                  </a:extLst>
                </a:gridCol>
                <a:gridCol w="5158341">
                  <a:extLst>
                    <a:ext uri="{9D8B030D-6E8A-4147-A177-3AD203B41FA5}">
                      <a16:colId xmlns:a16="http://schemas.microsoft.com/office/drawing/2014/main" val="1524743060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Instructor externo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4638277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Ana María Barrios Mata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6161367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Arturo Jaime López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4782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Daniel Pérez Merino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82569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David Guzmán </a:t>
                      </a:r>
                      <a:r>
                        <a:rPr lang="es-MX" sz="1800" u="none" strike="noStrike" dirty="0" err="1">
                          <a:effectLst/>
                        </a:rPr>
                        <a:t>Corroviñas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7074368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Francisco Mejía Carpinteyro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45156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Gabriela Téllez Hernández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271986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Ismael Mac Donald </a:t>
                      </a:r>
                      <a:r>
                        <a:rPr lang="es-MX" sz="1800" u="none" strike="noStrike" dirty="0" err="1">
                          <a:effectLst/>
                        </a:rPr>
                        <a:t>Argonza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30074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María Elena Cuevas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14938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José Niche Hernández Zavaleta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906118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Lucero Quintero Olivier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93994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Silvina Ayala Guadarrama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966296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Virginia González Ramírez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880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5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0375" y="1671929"/>
            <a:ext cx="76061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sz="3600" b="1" dirty="0">
                <a:solidFill>
                  <a:srgbClr val="1EA4B2"/>
                </a:solidFill>
                <a:effectLst>
                  <a:outerShdw blurRad="38100" dist="38100" dir="2700000" algn="tl">
                    <a:srgbClr val="FF3399">
                      <a:alpha val="43000"/>
                    </a:srgbClr>
                  </a:outerShdw>
                </a:effectLst>
                <a:latin typeface="Arial Narrow"/>
              </a:rPr>
              <a:t>Compromisos de los instructores</a:t>
            </a:r>
            <a:endParaRPr lang="es-MX" sz="3600" b="1" dirty="0">
              <a:solidFill>
                <a:srgbClr val="1EA4B2"/>
              </a:solidFill>
              <a:effectLst>
                <a:outerShdw blurRad="38100" dist="38100" dir="2700000" algn="tl">
                  <a:srgbClr val="FF3399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450" name="Diagrama 450">
            <a:extLst>
              <a:ext uri="{FF2B5EF4-FFF2-40B4-BE49-F238E27FC236}">
                <a16:creationId xmlns:a16="http://schemas.microsoft.com/office/drawing/2014/main" id="{D4EECC10-248F-47E1-96D1-A149D9F20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81678"/>
              </p:ext>
            </p:extLst>
          </p:nvPr>
        </p:nvGraphicFramePr>
        <p:xfrm>
          <a:off x="524108" y="2626112"/>
          <a:ext cx="8062330" cy="40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409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460EBECA45F45858DE489302054B0" ma:contentTypeVersion="10" ma:contentTypeDescription="Crear nuevo documento." ma:contentTypeScope="" ma:versionID="dff1dd35deb36ec8e6fbac89915ab754">
  <xsd:schema xmlns:xsd="http://www.w3.org/2001/XMLSchema" xmlns:xs="http://www.w3.org/2001/XMLSchema" xmlns:p="http://schemas.microsoft.com/office/2006/metadata/properties" xmlns:ns3="f8494fdb-3ffd-4ea0-960c-68677fcffa8c" xmlns:ns4="93278712-b4f5-4e58-b918-0a9b3d74acd9" targetNamespace="http://schemas.microsoft.com/office/2006/metadata/properties" ma:root="true" ma:fieldsID="dad83d4d4ecd9ea284a6c5869f2aba59" ns3:_="" ns4:_="">
    <xsd:import namespace="f8494fdb-3ffd-4ea0-960c-68677fcffa8c"/>
    <xsd:import namespace="93278712-b4f5-4e58-b918-0a9b3d74ac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94fdb-3ffd-4ea0-960c-68677fcffa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8712-b4f5-4e58-b918-0a9b3d74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277465-DACB-4F63-9435-0303B6AC4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1600F0-F333-4DB2-AD6F-4D7E0BF3949A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8494fdb-3ffd-4ea0-960c-68677fcffa8c"/>
    <ds:schemaRef ds:uri="http://schemas.microsoft.com/office/infopath/2007/PartnerControls"/>
    <ds:schemaRef ds:uri="93278712-b4f5-4e58-b918-0a9b3d74acd9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491727-E555-45E1-AC32-8323AA0DD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94fdb-3ffd-4ea0-960c-68677fcffa8c"/>
    <ds:schemaRef ds:uri="93278712-b4f5-4e58-b918-0a9b3d74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425</Words>
  <Application>Microsoft Office PowerPoint</Application>
  <PresentationFormat>Presentación en pantalla (4:3)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Social Infodf</dc:creator>
  <cp:lastModifiedBy>María Laura Castelazo Díaz Leal</cp:lastModifiedBy>
  <cp:revision>393</cp:revision>
  <cp:lastPrinted>2019-03-22T01:57:58Z</cp:lastPrinted>
  <dcterms:created xsi:type="dcterms:W3CDTF">2019-03-13T17:56:06Z</dcterms:created>
  <dcterms:modified xsi:type="dcterms:W3CDTF">2019-10-21T15:48:58Z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0x010100D12460EBECA45F45858DE489302054B0</vt:lpwstr>
  </property>
</Properties>
</file>